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3" r:id="rId2"/>
    <p:sldId id="266" r:id="rId3"/>
    <p:sldId id="257" r:id="rId4"/>
    <p:sldId id="279" r:id="rId5"/>
    <p:sldId id="258" r:id="rId6"/>
    <p:sldId id="283" r:id="rId7"/>
    <p:sldId id="309" r:id="rId8"/>
    <p:sldId id="310" r:id="rId9"/>
    <p:sldId id="280" r:id="rId10"/>
    <p:sldId id="263" r:id="rId11"/>
    <p:sldId id="312" r:id="rId12"/>
    <p:sldId id="315" r:id="rId13"/>
    <p:sldId id="314" r:id="rId14"/>
    <p:sldId id="297" r:id="rId15"/>
    <p:sldId id="306" r:id="rId16"/>
    <p:sldId id="316" r:id="rId17"/>
    <p:sldId id="317" r:id="rId18"/>
    <p:sldId id="281" r:id="rId19"/>
    <p:sldId id="29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3C7EA-1DD5-41BB-AE55-8A03BBEEFA17}" v="1706" dt="2022-06-14T08:49:28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35"/>
  </p:normalViewPr>
  <p:slideViewPr>
    <p:cSldViewPr snapToGrid="0" snapToObjects="1" showGuides="1">
      <p:cViewPr varScale="1">
        <p:scale>
          <a:sx n="74" d="100"/>
          <a:sy n="74" d="100"/>
        </p:scale>
        <p:origin x="228" y="1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D Luh" userId="8ed2d39809b54057" providerId="LiveId" clId="{11A3C7EA-1DD5-41BB-AE55-8A03BBEEFA17}"/>
    <pc:docChg chg="undo custSel addSld delSld modSld sldOrd">
      <pc:chgData name="XD Luh" userId="8ed2d39809b54057" providerId="LiveId" clId="{11A3C7EA-1DD5-41BB-AE55-8A03BBEEFA17}" dt="2022-06-14T08:50:26.419" v="2324" actId="1076"/>
      <pc:docMkLst>
        <pc:docMk/>
      </pc:docMkLst>
      <pc:sldChg chg="addSp delSp modSp mod addAnim delAnim modAnim">
        <pc:chgData name="XD Luh" userId="8ed2d39809b54057" providerId="LiveId" clId="{11A3C7EA-1DD5-41BB-AE55-8A03BBEEFA17}" dt="2022-06-14T01:55:44.879" v="2196" actId="20577"/>
        <pc:sldMkLst>
          <pc:docMk/>
          <pc:sldMk cId="339172585" sldId="257"/>
        </pc:sldMkLst>
        <pc:spChg chg="mod">
          <ac:chgData name="XD Luh" userId="8ed2d39809b54057" providerId="LiveId" clId="{11A3C7EA-1DD5-41BB-AE55-8A03BBEEFA17}" dt="2022-06-13T08:22:01.753" v="1868" actId="1076"/>
          <ac:spMkLst>
            <pc:docMk/>
            <pc:sldMk cId="339172585" sldId="257"/>
            <ac:spMk id="6" creationId="{00000000-0000-0000-0000-000000000000}"/>
          </ac:spMkLst>
        </pc:spChg>
        <pc:spChg chg="mod">
          <ac:chgData name="XD Luh" userId="8ed2d39809b54057" providerId="LiveId" clId="{11A3C7EA-1DD5-41BB-AE55-8A03BBEEFA17}" dt="2022-06-13T08:21:09.368" v="1844" actId="2711"/>
          <ac:spMkLst>
            <pc:docMk/>
            <pc:sldMk cId="339172585" sldId="257"/>
            <ac:spMk id="7" creationId="{00000000-0000-0000-0000-000000000000}"/>
          </ac:spMkLst>
        </pc:spChg>
        <pc:spChg chg="mod">
          <ac:chgData name="XD Luh" userId="8ed2d39809b54057" providerId="LiveId" clId="{11A3C7EA-1DD5-41BB-AE55-8A03BBEEFA17}" dt="2022-06-14T01:50:35.458" v="2069"/>
          <ac:spMkLst>
            <pc:docMk/>
            <pc:sldMk cId="339172585" sldId="257"/>
            <ac:spMk id="19" creationId="{421EF103-4214-042F-B6E0-5D7D559FD0CA}"/>
          </ac:spMkLst>
        </pc:spChg>
        <pc:spChg chg="mod">
          <ac:chgData name="XD Luh" userId="8ed2d39809b54057" providerId="LiveId" clId="{11A3C7EA-1DD5-41BB-AE55-8A03BBEEFA17}" dt="2022-06-14T01:50:38.311" v="2072" actId="20577"/>
          <ac:spMkLst>
            <pc:docMk/>
            <pc:sldMk cId="339172585" sldId="257"/>
            <ac:spMk id="20" creationId="{0FBFEFD6-2A63-A8CB-9222-D91DD16566B8}"/>
          </ac:spMkLst>
        </pc:spChg>
        <pc:spChg chg="add del mod">
          <ac:chgData name="XD Luh" userId="8ed2d39809b54057" providerId="LiveId" clId="{11A3C7EA-1DD5-41BB-AE55-8A03BBEEFA17}" dt="2022-06-14T01:52:48.569" v="2102"/>
          <ac:spMkLst>
            <pc:docMk/>
            <pc:sldMk cId="339172585" sldId="257"/>
            <ac:spMk id="21" creationId="{B2ED1638-24EF-83A7-E182-CC5A1CC774E3}"/>
          </ac:spMkLst>
        </pc:spChg>
        <pc:spChg chg="add mod">
          <ac:chgData name="XD Luh" userId="8ed2d39809b54057" providerId="LiveId" clId="{11A3C7EA-1DD5-41BB-AE55-8A03BBEEFA17}" dt="2022-06-14T01:55:44.879" v="2196" actId="20577"/>
          <ac:spMkLst>
            <pc:docMk/>
            <pc:sldMk cId="339172585" sldId="257"/>
            <ac:spMk id="22" creationId="{19C5416B-E3F8-C52F-05E3-B53AE33CC8CD}"/>
          </ac:spMkLst>
        </pc:spChg>
        <pc:spChg chg="mod">
          <ac:chgData name="XD Luh" userId="8ed2d39809b54057" providerId="LiveId" clId="{11A3C7EA-1DD5-41BB-AE55-8A03BBEEFA17}" dt="2022-06-14T01:50:45.785" v="2073" actId="1076"/>
          <ac:spMkLst>
            <pc:docMk/>
            <pc:sldMk cId="339172585" sldId="257"/>
            <ac:spMk id="72" creationId="{00000000-0000-0000-0000-000000000000}"/>
          </ac:spMkLst>
        </pc:spChg>
        <pc:spChg chg="mod">
          <ac:chgData name="XD Luh" userId="8ed2d39809b54057" providerId="LiveId" clId="{11A3C7EA-1DD5-41BB-AE55-8A03BBEEFA17}" dt="2022-06-14T01:50:18.702" v="2059" actId="1076"/>
          <ac:spMkLst>
            <pc:docMk/>
            <pc:sldMk cId="339172585" sldId="257"/>
            <ac:spMk id="76" creationId="{00000000-0000-0000-0000-000000000000}"/>
          </ac:spMkLst>
        </pc:spChg>
        <pc:spChg chg="add del mod">
          <ac:chgData name="XD Luh" userId="8ed2d39809b54057" providerId="LiveId" clId="{11A3C7EA-1DD5-41BB-AE55-8A03BBEEFA17}" dt="2022-06-13T08:20:06.484" v="1835" actId="478"/>
          <ac:spMkLst>
            <pc:docMk/>
            <pc:sldMk cId="339172585" sldId="257"/>
            <ac:spMk id="80" creationId="{00000000-0000-0000-0000-000000000000}"/>
          </ac:spMkLst>
        </pc:spChg>
        <pc:spChg chg="add del mod topLvl">
          <ac:chgData name="XD Luh" userId="8ed2d39809b54057" providerId="LiveId" clId="{11A3C7EA-1DD5-41BB-AE55-8A03BBEEFA17}" dt="2022-06-13T08:19:17.693" v="1825" actId="478"/>
          <ac:spMkLst>
            <pc:docMk/>
            <pc:sldMk cId="339172585" sldId="257"/>
            <ac:spMk id="82" creationId="{00000000-0000-0000-0000-000000000000}"/>
          </ac:spMkLst>
        </pc:spChg>
        <pc:spChg chg="mod topLvl">
          <ac:chgData name="XD Luh" userId="8ed2d39809b54057" providerId="LiveId" clId="{11A3C7EA-1DD5-41BB-AE55-8A03BBEEFA17}" dt="2022-06-13T08:19:18.452" v="1826" actId="6549"/>
          <ac:spMkLst>
            <pc:docMk/>
            <pc:sldMk cId="339172585" sldId="257"/>
            <ac:spMk id="83" creationId="{00000000-0000-0000-0000-000000000000}"/>
          </ac:spMkLst>
        </pc:spChg>
        <pc:grpChg chg="add mod">
          <ac:chgData name="XD Luh" userId="8ed2d39809b54057" providerId="LiveId" clId="{11A3C7EA-1DD5-41BB-AE55-8A03BBEEFA17}" dt="2022-06-14T01:50:35.458" v="2069"/>
          <ac:grpSpMkLst>
            <pc:docMk/>
            <pc:sldMk cId="339172585" sldId="257"/>
            <ac:grpSpMk id="18" creationId="{FF31420E-9B1C-A191-8D0A-F285928DF312}"/>
          </ac:grpSpMkLst>
        </pc:grpChg>
        <pc:grpChg chg="mod">
          <ac:chgData name="XD Luh" userId="8ed2d39809b54057" providerId="LiveId" clId="{11A3C7EA-1DD5-41BB-AE55-8A03BBEEFA17}" dt="2022-06-13T08:21:56.143" v="1867" actId="1076"/>
          <ac:grpSpMkLst>
            <pc:docMk/>
            <pc:sldMk cId="339172585" sldId="257"/>
            <ac:grpSpMk id="68" creationId="{00000000-0000-0000-0000-000000000000}"/>
          </ac:grpSpMkLst>
        </pc:grpChg>
        <pc:grpChg chg="mod">
          <ac:chgData name="XD Luh" userId="8ed2d39809b54057" providerId="LiveId" clId="{11A3C7EA-1DD5-41BB-AE55-8A03BBEEFA17}" dt="2022-06-13T08:21:50.017" v="1865" actId="1076"/>
          <ac:grpSpMkLst>
            <pc:docMk/>
            <pc:sldMk cId="339172585" sldId="257"/>
            <ac:grpSpMk id="73" creationId="{00000000-0000-0000-0000-000000000000}"/>
          </ac:grpSpMkLst>
        </pc:grpChg>
        <pc:grpChg chg="mod">
          <ac:chgData name="XD Luh" userId="8ed2d39809b54057" providerId="LiveId" clId="{11A3C7EA-1DD5-41BB-AE55-8A03BBEEFA17}" dt="2022-06-13T08:20:09.406" v="1836" actId="1076"/>
          <ac:grpSpMkLst>
            <pc:docMk/>
            <pc:sldMk cId="339172585" sldId="257"/>
            <ac:grpSpMk id="77" creationId="{00000000-0000-0000-0000-000000000000}"/>
          </ac:grpSpMkLst>
        </pc:grpChg>
        <pc:grpChg chg="add del">
          <ac:chgData name="XD Luh" userId="8ed2d39809b54057" providerId="LiveId" clId="{11A3C7EA-1DD5-41BB-AE55-8A03BBEEFA17}" dt="2022-06-13T08:20:04.665" v="1834" actId="478"/>
          <ac:grpSpMkLst>
            <pc:docMk/>
            <pc:sldMk cId="339172585" sldId="257"/>
            <ac:grpSpMk id="81" creationId="{00000000-0000-0000-0000-000000000000}"/>
          </ac:grpSpMkLst>
        </pc:grpChg>
        <pc:picChg chg="mod">
          <ac:chgData name="XD Luh" userId="8ed2d39809b54057" providerId="LiveId" clId="{11A3C7EA-1DD5-41BB-AE55-8A03BBEEFA17}" dt="2022-06-13T08:22:07.062" v="1870" actId="1076"/>
          <ac:picMkLst>
            <pc:docMk/>
            <pc:sldMk cId="339172585" sldId="257"/>
            <ac:picMk id="12" creationId="{083A4531-4636-C034-35BC-E1FF471B75F0}"/>
          </ac:picMkLst>
        </pc:picChg>
        <pc:picChg chg="mod">
          <ac:chgData name="XD Luh" userId="8ed2d39809b54057" providerId="LiveId" clId="{11A3C7EA-1DD5-41BB-AE55-8A03BBEEFA17}" dt="2022-06-13T08:22:12.299" v="1871" actId="1076"/>
          <ac:picMkLst>
            <pc:docMk/>
            <pc:sldMk cId="339172585" sldId="257"/>
            <ac:picMk id="14" creationId="{ECD6A4C8-7E65-E79E-F4F0-49EA50E8A490}"/>
          </ac:picMkLst>
        </pc:picChg>
      </pc:sldChg>
      <pc:sldChg chg="addSp delSp modSp mod delAnim modAnim">
        <pc:chgData name="XD Luh" userId="8ed2d39809b54057" providerId="LiveId" clId="{11A3C7EA-1DD5-41BB-AE55-8A03BBEEFA17}" dt="2022-06-13T07:03:13.051" v="782"/>
        <pc:sldMkLst>
          <pc:docMk/>
          <pc:sldMk cId="1836243080" sldId="258"/>
        </pc:sldMkLst>
        <pc:spChg chg="add mod">
          <ac:chgData name="XD Luh" userId="8ed2d39809b54057" providerId="LiveId" clId="{11A3C7EA-1DD5-41BB-AE55-8A03BBEEFA17}" dt="2022-06-13T07:01:54.969" v="769" actId="14861"/>
          <ac:spMkLst>
            <pc:docMk/>
            <pc:sldMk cId="1836243080" sldId="258"/>
            <ac:spMk id="11" creationId="{587C3952-30A9-536D-7F8F-2DF7DDBEEB13}"/>
          </ac:spMkLst>
        </pc:spChg>
        <pc:spChg chg="mod">
          <ac:chgData name="XD Luh" userId="8ed2d39809b54057" providerId="LiveId" clId="{11A3C7EA-1DD5-41BB-AE55-8A03BBEEFA17}" dt="2022-06-13T06:55:30.310" v="540" actId="20577"/>
          <ac:spMkLst>
            <pc:docMk/>
            <pc:sldMk cId="1836243080" sldId="258"/>
            <ac:spMk id="16" creationId="{00000000-0000-0000-0000-000000000000}"/>
          </ac:spMkLst>
        </pc:spChg>
        <pc:spChg chg="add mod">
          <ac:chgData name="XD Luh" userId="8ed2d39809b54057" providerId="LiveId" clId="{11A3C7EA-1DD5-41BB-AE55-8A03BBEEFA17}" dt="2022-06-13T07:02:36.573" v="777" actId="1076"/>
          <ac:spMkLst>
            <pc:docMk/>
            <pc:sldMk cId="1836243080" sldId="258"/>
            <ac:spMk id="17" creationId="{787B1093-C1F1-9507-03FC-7A4353C18372}"/>
          </ac:spMkLst>
        </pc:spChg>
        <pc:picChg chg="del">
          <ac:chgData name="XD Luh" userId="8ed2d39809b54057" providerId="LiveId" clId="{11A3C7EA-1DD5-41BB-AE55-8A03BBEEFA17}" dt="2022-06-13T06:33:00.581" v="0" actId="478"/>
          <ac:picMkLst>
            <pc:docMk/>
            <pc:sldMk cId="1836243080" sldId="258"/>
            <ac:picMk id="2" creationId="{B838BCA7-B449-4D5F-95E0-92CD57B9E553}"/>
          </ac:picMkLst>
        </pc:picChg>
        <pc:picChg chg="add del">
          <ac:chgData name="XD Luh" userId="8ed2d39809b54057" providerId="LiveId" clId="{11A3C7EA-1DD5-41BB-AE55-8A03BBEEFA17}" dt="2022-06-13T06:33:08.496" v="6" actId="22"/>
          <ac:picMkLst>
            <pc:docMk/>
            <pc:sldMk cId="1836243080" sldId="258"/>
            <ac:picMk id="4" creationId="{3FAC80B2-E84C-4A1C-1B6D-CA534D0B7EA2}"/>
          </ac:picMkLst>
        </pc:picChg>
        <pc:picChg chg="add mod">
          <ac:chgData name="XD Luh" userId="8ed2d39809b54057" providerId="LiveId" clId="{11A3C7EA-1DD5-41BB-AE55-8A03BBEEFA17}" dt="2022-06-13T06:55:35.581" v="541" actId="14861"/>
          <ac:picMkLst>
            <pc:docMk/>
            <pc:sldMk cId="1836243080" sldId="258"/>
            <ac:picMk id="6" creationId="{925A2884-E7E0-3A62-FA0B-06D28077EA75}"/>
          </ac:picMkLst>
        </pc:picChg>
        <pc:picChg chg="add mod">
          <ac:chgData name="XD Luh" userId="8ed2d39809b54057" providerId="LiveId" clId="{11A3C7EA-1DD5-41BB-AE55-8A03BBEEFA17}" dt="2022-06-13T07:02:30.214" v="776" actId="1076"/>
          <ac:picMkLst>
            <pc:docMk/>
            <pc:sldMk cId="1836243080" sldId="258"/>
            <ac:picMk id="8" creationId="{67A034B6-12D3-628A-99DC-9C820835F6FD}"/>
          </ac:picMkLst>
        </pc:picChg>
        <pc:picChg chg="add mod">
          <ac:chgData name="XD Luh" userId="8ed2d39809b54057" providerId="LiveId" clId="{11A3C7EA-1DD5-41BB-AE55-8A03BBEEFA17}" dt="2022-06-13T06:55:41.534" v="543" actId="14861"/>
          <ac:picMkLst>
            <pc:docMk/>
            <pc:sldMk cId="1836243080" sldId="258"/>
            <ac:picMk id="10" creationId="{08E9FA66-EDE0-39C3-8CA8-88FB9BFB5C8D}"/>
          </ac:picMkLst>
        </pc:picChg>
        <pc:picChg chg="del">
          <ac:chgData name="XD Luh" userId="8ed2d39809b54057" providerId="LiveId" clId="{11A3C7EA-1DD5-41BB-AE55-8A03BBEEFA17}" dt="2022-06-13T06:33:01.529" v="1" actId="478"/>
          <ac:picMkLst>
            <pc:docMk/>
            <pc:sldMk cId="1836243080" sldId="258"/>
            <ac:picMk id="18" creationId="{A531C8C2-B5EB-4497-AA4E-FB1F4483F2AE}"/>
          </ac:picMkLst>
        </pc:picChg>
        <pc:picChg chg="del">
          <ac:chgData name="XD Luh" userId="8ed2d39809b54057" providerId="LiveId" clId="{11A3C7EA-1DD5-41BB-AE55-8A03BBEEFA17}" dt="2022-06-13T06:33:02.192" v="2" actId="478"/>
          <ac:picMkLst>
            <pc:docMk/>
            <pc:sldMk cId="1836243080" sldId="258"/>
            <ac:picMk id="19" creationId="{9E8921A3-5826-45DA-B090-1AA02711380D}"/>
          </ac:picMkLst>
        </pc:picChg>
        <pc:cxnChg chg="del">
          <ac:chgData name="XD Luh" userId="8ed2d39809b54057" providerId="LiveId" clId="{11A3C7EA-1DD5-41BB-AE55-8A03BBEEFA17}" dt="2022-06-13T06:33:03.647" v="4" actId="478"/>
          <ac:cxnSpMkLst>
            <pc:docMk/>
            <pc:sldMk cId="1836243080" sldId="258"/>
            <ac:cxnSpMk id="40" creationId="{C3A5618A-5686-4313-B282-677029307CE7}"/>
          </ac:cxnSpMkLst>
        </pc:cxnChg>
        <pc:cxnChg chg="del">
          <ac:chgData name="XD Luh" userId="8ed2d39809b54057" providerId="LiveId" clId="{11A3C7EA-1DD5-41BB-AE55-8A03BBEEFA17}" dt="2022-06-13T06:33:03.024" v="3" actId="478"/>
          <ac:cxnSpMkLst>
            <pc:docMk/>
            <pc:sldMk cId="1836243080" sldId="258"/>
            <ac:cxnSpMk id="53" creationId="{0CA04EA6-C91C-49B8-817E-C56CC15EED8A}"/>
          </ac:cxnSpMkLst>
        </pc:cxnChg>
      </pc:sldChg>
      <pc:sldChg chg="addSp delSp modSp mod delAnim modAnim">
        <pc:chgData name="XD Luh" userId="8ed2d39809b54057" providerId="LiveId" clId="{11A3C7EA-1DD5-41BB-AE55-8A03BBEEFA17}" dt="2022-06-13T07:42:18.444" v="1372" actId="113"/>
        <pc:sldMkLst>
          <pc:docMk/>
          <pc:sldMk cId="207242506" sldId="263"/>
        </pc:sldMkLst>
        <pc:spChg chg="add del mod">
          <ac:chgData name="XD Luh" userId="8ed2d39809b54057" providerId="LiveId" clId="{11A3C7EA-1DD5-41BB-AE55-8A03BBEEFA17}" dt="2022-06-13T07:21:17.008" v="940" actId="478"/>
          <ac:spMkLst>
            <pc:docMk/>
            <pc:sldMk cId="207242506" sldId="263"/>
            <ac:spMk id="4" creationId="{7E879D0E-542B-5A33-2444-3A1E05A6803D}"/>
          </ac:spMkLst>
        </pc:spChg>
        <pc:spChg chg="add mod">
          <ac:chgData name="XD Luh" userId="8ed2d39809b54057" providerId="LiveId" clId="{11A3C7EA-1DD5-41BB-AE55-8A03BBEEFA17}" dt="2022-06-13T07:42:18.444" v="1372" actId="113"/>
          <ac:spMkLst>
            <pc:docMk/>
            <pc:sldMk cId="207242506" sldId="263"/>
            <ac:spMk id="13" creationId="{73C9CF73-5D1F-91F5-FDA4-F9B6AEA7531E}"/>
          </ac:spMkLst>
        </pc:spChg>
        <pc:spChg chg="add mod">
          <ac:chgData name="XD Luh" userId="8ed2d39809b54057" providerId="LiveId" clId="{11A3C7EA-1DD5-41BB-AE55-8A03BBEEFA17}" dt="2022-06-13T07:29:17.643" v="1141" actId="1076"/>
          <ac:spMkLst>
            <pc:docMk/>
            <pc:sldMk cId="207242506" sldId="263"/>
            <ac:spMk id="17" creationId="{E934E7D9-6B62-5578-B695-270D0E27F3DA}"/>
          </ac:spMkLst>
        </pc:spChg>
        <pc:spChg chg="del">
          <ac:chgData name="XD Luh" userId="8ed2d39809b54057" providerId="LiveId" clId="{11A3C7EA-1DD5-41BB-AE55-8A03BBEEFA17}" dt="2022-06-13T07:20:07.222" v="927" actId="478"/>
          <ac:spMkLst>
            <pc:docMk/>
            <pc:sldMk cId="207242506" sldId="263"/>
            <ac:spMk id="36" creationId="{83474828-7693-405B-8E7E-08836122C867}"/>
          </ac:spMkLst>
        </pc:spChg>
        <pc:spChg chg="del mod">
          <ac:chgData name="XD Luh" userId="8ed2d39809b54057" providerId="LiveId" clId="{11A3C7EA-1DD5-41BB-AE55-8A03BBEEFA17}" dt="2022-06-13T07:24:45.042" v="1058" actId="478"/>
          <ac:spMkLst>
            <pc:docMk/>
            <pc:sldMk cId="207242506" sldId="263"/>
            <ac:spMk id="37" creationId="{1EE25AFF-9358-433C-845C-1B06912F4CD2}"/>
          </ac:spMkLst>
        </pc:spChg>
        <pc:spChg chg="del">
          <ac:chgData name="XD Luh" userId="8ed2d39809b54057" providerId="LiveId" clId="{11A3C7EA-1DD5-41BB-AE55-8A03BBEEFA17}" dt="2022-06-13T07:20:09.158" v="928" actId="478"/>
          <ac:spMkLst>
            <pc:docMk/>
            <pc:sldMk cId="207242506" sldId="263"/>
            <ac:spMk id="38" creationId="{B9906104-545A-44D9-9DAB-2EF8324031AE}"/>
          </ac:spMkLst>
        </pc:spChg>
        <pc:spChg chg="del">
          <ac:chgData name="XD Luh" userId="8ed2d39809b54057" providerId="LiveId" clId="{11A3C7EA-1DD5-41BB-AE55-8A03BBEEFA17}" dt="2022-06-13T07:24:51.752" v="1059" actId="478"/>
          <ac:spMkLst>
            <pc:docMk/>
            <pc:sldMk cId="207242506" sldId="263"/>
            <ac:spMk id="39" creationId="{234F2AED-9E56-46AE-A181-E2FB635361D4}"/>
          </ac:spMkLst>
        </pc:spChg>
        <pc:picChg chg="add mod">
          <ac:chgData name="XD Luh" userId="8ed2d39809b54057" providerId="LiveId" clId="{11A3C7EA-1DD5-41BB-AE55-8A03BBEEFA17}" dt="2022-06-13T07:28:24.661" v="1134" actId="1076"/>
          <ac:picMkLst>
            <pc:docMk/>
            <pc:sldMk cId="207242506" sldId="263"/>
            <ac:picMk id="3" creationId="{CB9AD46D-7129-32D6-0D0D-CBEBAD835E74}"/>
          </ac:picMkLst>
        </pc:picChg>
        <pc:picChg chg="add del mod">
          <ac:chgData name="XD Luh" userId="8ed2d39809b54057" providerId="LiveId" clId="{11A3C7EA-1DD5-41BB-AE55-8A03BBEEFA17}" dt="2022-06-13T07:25:32.700" v="1067" actId="478"/>
          <ac:picMkLst>
            <pc:docMk/>
            <pc:sldMk cId="207242506" sldId="263"/>
            <ac:picMk id="6" creationId="{206AA863-3141-9B32-F592-21AE7F665CEE}"/>
          </ac:picMkLst>
        </pc:picChg>
        <pc:picChg chg="mod">
          <ac:chgData name="XD Luh" userId="8ed2d39809b54057" providerId="LiveId" clId="{11A3C7EA-1DD5-41BB-AE55-8A03BBEEFA17}" dt="2022-06-13T07:19:57.858" v="922" actId="1076"/>
          <ac:picMkLst>
            <pc:docMk/>
            <pc:sldMk cId="207242506" sldId="263"/>
            <ac:picMk id="18" creationId="{82A6D827-DB0E-2593-E34B-4DB8DC5C6090}"/>
          </ac:picMkLst>
        </pc:picChg>
        <pc:picChg chg="del">
          <ac:chgData name="XD Luh" userId="8ed2d39809b54057" providerId="LiveId" clId="{11A3C7EA-1DD5-41BB-AE55-8A03BBEEFA17}" dt="2022-06-13T07:19:47.855" v="918" actId="478"/>
          <ac:picMkLst>
            <pc:docMk/>
            <pc:sldMk cId="207242506" sldId="263"/>
            <ac:picMk id="35" creationId="{269C5D4E-D0C5-46D0-BB58-36D499676FE1}"/>
          </ac:picMkLst>
        </pc:picChg>
      </pc:sldChg>
      <pc:sldChg chg="del">
        <pc:chgData name="XD Luh" userId="8ed2d39809b54057" providerId="LiveId" clId="{11A3C7EA-1DD5-41BB-AE55-8A03BBEEFA17}" dt="2022-06-13T08:23:13.378" v="1883" actId="47"/>
        <pc:sldMkLst>
          <pc:docMk/>
          <pc:sldMk cId="1202831381" sldId="268"/>
        </pc:sldMkLst>
      </pc:sldChg>
      <pc:sldChg chg="modSp">
        <pc:chgData name="XD Luh" userId="8ed2d39809b54057" providerId="LiveId" clId="{11A3C7EA-1DD5-41BB-AE55-8A03BBEEFA17}" dt="2022-06-13T08:22:41.188" v="1880" actId="20577"/>
        <pc:sldMkLst>
          <pc:docMk/>
          <pc:sldMk cId="1919008486" sldId="280"/>
        </pc:sldMkLst>
        <pc:spChg chg="mod">
          <ac:chgData name="XD Luh" userId="8ed2d39809b54057" providerId="LiveId" clId="{11A3C7EA-1DD5-41BB-AE55-8A03BBEEFA17}" dt="2022-06-13T08:22:41.188" v="1880" actId="20577"/>
          <ac:spMkLst>
            <pc:docMk/>
            <pc:sldMk cId="1919008486" sldId="280"/>
            <ac:spMk id="10" creationId="{00000000-0000-0000-0000-000000000000}"/>
          </ac:spMkLst>
        </pc:spChg>
      </pc:sldChg>
      <pc:sldChg chg="addSp delSp modSp mod delAnim modAnim">
        <pc:chgData name="XD Luh" userId="8ed2d39809b54057" providerId="LiveId" clId="{11A3C7EA-1DD5-41BB-AE55-8A03BBEEFA17}" dt="2022-06-14T08:50:26.419" v="2324" actId="1076"/>
        <pc:sldMkLst>
          <pc:docMk/>
          <pc:sldMk cId="571485523" sldId="281"/>
        </pc:sldMkLst>
        <pc:spChg chg="del">
          <ac:chgData name="XD Luh" userId="8ed2d39809b54057" providerId="LiveId" clId="{11A3C7EA-1DD5-41BB-AE55-8A03BBEEFA17}" dt="2022-06-13T08:23:28.956" v="1892" actId="478"/>
          <ac:spMkLst>
            <pc:docMk/>
            <pc:sldMk cId="571485523" sldId="281"/>
            <ac:spMk id="10" creationId="{00000000-0000-0000-0000-000000000000}"/>
          </ac:spMkLst>
        </pc:spChg>
        <pc:spChg chg="mod">
          <ac:chgData name="XD Luh" userId="8ed2d39809b54057" providerId="LiveId" clId="{11A3C7EA-1DD5-41BB-AE55-8A03BBEEFA17}" dt="2022-06-14T08:49:28.026" v="2314"/>
          <ac:spMkLst>
            <pc:docMk/>
            <pc:sldMk cId="571485523" sldId="281"/>
            <ac:spMk id="17" creationId="{00000000-0000-0000-0000-000000000000}"/>
          </ac:spMkLst>
        </pc:spChg>
        <pc:spChg chg="mod">
          <ac:chgData name="XD Luh" userId="8ed2d39809b54057" providerId="LiveId" clId="{11A3C7EA-1DD5-41BB-AE55-8A03BBEEFA17}" dt="2022-06-14T01:56:17.988" v="2207" actId="20577"/>
          <ac:spMkLst>
            <pc:docMk/>
            <pc:sldMk cId="571485523" sldId="281"/>
            <ac:spMk id="18" creationId="{00000000-0000-0000-0000-000000000000}"/>
          </ac:spMkLst>
        </pc:spChg>
        <pc:spChg chg="add mod">
          <ac:chgData name="XD Luh" userId="8ed2d39809b54057" providerId="LiveId" clId="{11A3C7EA-1DD5-41BB-AE55-8A03BBEEFA17}" dt="2022-06-13T08:23:29.235" v="1893"/>
          <ac:spMkLst>
            <pc:docMk/>
            <pc:sldMk cId="571485523" sldId="281"/>
            <ac:spMk id="19" creationId="{6B1601E8-38CA-7964-F6C9-D07D27EB2756}"/>
          </ac:spMkLst>
        </pc:spChg>
        <pc:spChg chg="add del mod">
          <ac:chgData name="XD Luh" userId="8ed2d39809b54057" providerId="LiveId" clId="{11A3C7EA-1DD5-41BB-AE55-8A03BBEEFA17}" dt="2022-06-14T08:49:35.139" v="2318"/>
          <ac:spMkLst>
            <pc:docMk/>
            <pc:sldMk cId="571485523" sldId="281"/>
            <ac:spMk id="20" creationId="{463F12CD-8C3E-A831-FB5F-6FF025E83514}"/>
          </ac:spMkLst>
        </pc:spChg>
        <pc:cxnChg chg="add mod">
          <ac:chgData name="XD Luh" userId="8ed2d39809b54057" providerId="LiveId" clId="{11A3C7EA-1DD5-41BB-AE55-8A03BBEEFA17}" dt="2022-06-14T08:50:26.419" v="2324" actId="1076"/>
          <ac:cxnSpMkLst>
            <pc:docMk/>
            <pc:sldMk cId="571485523" sldId="281"/>
            <ac:cxnSpMk id="4" creationId="{7F6657ED-D0A1-D152-5970-680912BD2169}"/>
          </ac:cxnSpMkLst>
        </pc:cxnChg>
      </pc:sldChg>
      <pc:sldChg chg="del">
        <pc:chgData name="XD Luh" userId="8ed2d39809b54057" providerId="LiveId" clId="{11A3C7EA-1DD5-41BB-AE55-8A03BBEEFA17}" dt="2022-06-13T08:23:32.091" v="1894" actId="47"/>
        <pc:sldMkLst>
          <pc:docMk/>
          <pc:sldMk cId="1108727364" sldId="282"/>
        </pc:sldMkLst>
      </pc:sldChg>
      <pc:sldChg chg="addSp delSp modSp mod delAnim modAnim">
        <pc:chgData name="XD Luh" userId="8ed2d39809b54057" providerId="LiveId" clId="{11A3C7EA-1DD5-41BB-AE55-8A03BBEEFA17}" dt="2022-06-13T07:07:53.791" v="901" actId="14100"/>
        <pc:sldMkLst>
          <pc:docMk/>
          <pc:sldMk cId="2046614544" sldId="283"/>
        </pc:sldMkLst>
        <pc:spChg chg="del">
          <ac:chgData name="XD Luh" userId="8ed2d39809b54057" providerId="LiveId" clId="{11A3C7EA-1DD5-41BB-AE55-8A03BBEEFA17}" dt="2022-06-13T06:39:40.655" v="151" actId="478"/>
          <ac:spMkLst>
            <pc:docMk/>
            <pc:sldMk cId="2046614544" sldId="283"/>
            <ac:spMk id="3" creationId="{760DD0A7-25B2-46A0-AB83-F4E7A2FF29AD}"/>
          </ac:spMkLst>
        </pc:spChg>
        <pc:spChg chg="del">
          <ac:chgData name="XD Luh" userId="8ed2d39809b54057" providerId="LiveId" clId="{11A3C7EA-1DD5-41BB-AE55-8A03BBEEFA17}" dt="2022-06-13T06:56:05.775" v="549" actId="478"/>
          <ac:spMkLst>
            <pc:docMk/>
            <pc:sldMk cId="2046614544" sldId="283"/>
            <ac:spMk id="4" creationId="{ED2B93C4-CF29-43D1-89F7-A561BB6BBFAF}"/>
          </ac:spMkLst>
        </pc:spChg>
        <pc:spChg chg="add mod">
          <ac:chgData name="XD Luh" userId="8ed2d39809b54057" providerId="LiveId" clId="{11A3C7EA-1DD5-41BB-AE55-8A03BBEEFA17}" dt="2022-06-13T07:07:19.002" v="897" actId="207"/>
          <ac:spMkLst>
            <pc:docMk/>
            <pc:sldMk cId="2046614544" sldId="283"/>
            <ac:spMk id="12" creationId="{E07AA609-B44D-7652-CCF3-A203B0F18963}"/>
          </ac:spMkLst>
        </pc:spChg>
        <pc:spChg chg="add del mod">
          <ac:chgData name="XD Luh" userId="8ed2d39809b54057" providerId="LiveId" clId="{11A3C7EA-1DD5-41BB-AE55-8A03BBEEFA17}" dt="2022-06-13T06:56:04.182" v="548"/>
          <ac:spMkLst>
            <pc:docMk/>
            <pc:sldMk cId="2046614544" sldId="283"/>
            <ac:spMk id="17" creationId="{C069DA89-E4DB-ACB3-D2E2-1D36BC38FE7A}"/>
          </ac:spMkLst>
        </pc:spChg>
        <pc:spChg chg="add mod">
          <ac:chgData name="XD Luh" userId="8ed2d39809b54057" providerId="LiveId" clId="{11A3C7EA-1DD5-41BB-AE55-8A03BBEEFA17}" dt="2022-06-13T06:56:06.231" v="550"/>
          <ac:spMkLst>
            <pc:docMk/>
            <pc:sldMk cId="2046614544" sldId="283"/>
            <ac:spMk id="18" creationId="{9C850259-5DB1-EC65-5666-27EA75E0D809}"/>
          </ac:spMkLst>
        </pc:spChg>
        <pc:spChg chg="add mod">
          <ac:chgData name="XD Luh" userId="8ed2d39809b54057" providerId="LiveId" clId="{11A3C7EA-1DD5-41BB-AE55-8A03BBEEFA17}" dt="2022-06-13T06:56:12.112" v="552"/>
          <ac:spMkLst>
            <pc:docMk/>
            <pc:sldMk cId="2046614544" sldId="283"/>
            <ac:spMk id="19" creationId="{8C4EA742-D752-7116-68EE-D95CD428B1B2}"/>
          </ac:spMkLst>
        </pc:spChg>
        <pc:spChg chg="add mod">
          <ac:chgData name="XD Luh" userId="8ed2d39809b54057" providerId="LiveId" clId="{11A3C7EA-1DD5-41BB-AE55-8A03BBEEFA17}" dt="2022-06-13T06:59:04.693" v="666"/>
          <ac:spMkLst>
            <pc:docMk/>
            <pc:sldMk cId="2046614544" sldId="283"/>
            <ac:spMk id="20" creationId="{364FD8F3-3DCF-6CE1-8D1C-FE4D2FCA9AF6}"/>
          </ac:spMkLst>
        </pc:spChg>
        <pc:spChg chg="add mod">
          <ac:chgData name="XD Luh" userId="8ed2d39809b54057" providerId="LiveId" clId="{11A3C7EA-1DD5-41BB-AE55-8A03BBEEFA17}" dt="2022-06-13T07:05:59.724" v="794" actId="1076"/>
          <ac:spMkLst>
            <pc:docMk/>
            <pc:sldMk cId="2046614544" sldId="283"/>
            <ac:spMk id="21" creationId="{1BF06B52-C1A4-B7C6-40B4-A7C6A74252F1}"/>
          </ac:spMkLst>
        </pc:spChg>
        <pc:spChg chg="add mod">
          <ac:chgData name="XD Luh" userId="8ed2d39809b54057" providerId="LiveId" clId="{11A3C7EA-1DD5-41BB-AE55-8A03BBEEFA17}" dt="2022-06-13T07:07:53.791" v="901" actId="14100"/>
          <ac:spMkLst>
            <pc:docMk/>
            <pc:sldMk cId="2046614544" sldId="283"/>
            <ac:spMk id="23" creationId="{87E3465E-44BC-84EA-4304-952FFED63AB0}"/>
          </ac:spMkLst>
        </pc:spChg>
        <pc:spChg chg="del">
          <ac:chgData name="XD Luh" userId="8ed2d39809b54057" providerId="LiveId" clId="{11A3C7EA-1DD5-41BB-AE55-8A03BBEEFA17}" dt="2022-06-13T06:39:42.439" v="153" actId="478"/>
          <ac:spMkLst>
            <pc:docMk/>
            <pc:sldMk cId="2046614544" sldId="283"/>
            <ac:spMk id="37" creationId="{DD86B45C-4EF1-4C5E-94B6-C98E83A8DE8E}"/>
          </ac:spMkLst>
        </pc:spChg>
        <pc:spChg chg="del">
          <ac:chgData name="XD Luh" userId="8ed2d39809b54057" providerId="LiveId" clId="{11A3C7EA-1DD5-41BB-AE55-8A03BBEEFA17}" dt="2022-06-13T06:59:04.263" v="665" actId="478"/>
          <ac:spMkLst>
            <pc:docMk/>
            <pc:sldMk cId="2046614544" sldId="283"/>
            <ac:spMk id="38" creationId="{605737DF-0B0C-488A-9E72-F3588D8FFEAF}"/>
          </ac:spMkLst>
        </pc:spChg>
        <pc:spChg chg="del">
          <ac:chgData name="XD Luh" userId="8ed2d39809b54057" providerId="LiveId" clId="{11A3C7EA-1DD5-41BB-AE55-8A03BBEEFA17}" dt="2022-06-13T06:56:11.806" v="551" actId="478"/>
          <ac:spMkLst>
            <pc:docMk/>
            <pc:sldMk cId="2046614544" sldId="283"/>
            <ac:spMk id="40" creationId="{7CCB5215-65BF-4658-8ABD-F0CFABDCD9FA}"/>
          </ac:spMkLst>
        </pc:spChg>
        <pc:spChg chg="mod">
          <ac:chgData name="XD Luh" userId="8ed2d39809b54057" providerId="LiveId" clId="{11A3C7EA-1DD5-41BB-AE55-8A03BBEEFA17}" dt="2022-06-13T07:00:28.799" v="763" actId="14100"/>
          <ac:spMkLst>
            <pc:docMk/>
            <pc:sldMk cId="2046614544" sldId="283"/>
            <ac:spMk id="41" creationId="{32A5F6C4-DA0E-4BB9-9775-9703EC880DC6}"/>
          </ac:spMkLst>
        </pc:spChg>
        <pc:picChg chg="del">
          <ac:chgData name="XD Luh" userId="8ed2d39809b54057" providerId="LiveId" clId="{11A3C7EA-1DD5-41BB-AE55-8A03BBEEFA17}" dt="2022-06-13T06:39:41.543" v="152" actId="478"/>
          <ac:picMkLst>
            <pc:docMk/>
            <pc:sldMk cId="2046614544" sldId="283"/>
            <ac:picMk id="2" creationId="{19E93A7F-E1FE-4166-B022-B69A21BA14F5}"/>
          </ac:picMkLst>
        </pc:picChg>
        <pc:picChg chg="del">
          <ac:chgData name="XD Luh" userId="8ed2d39809b54057" providerId="LiveId" clId="{11A3C7EA-1DD5-41BB-AE55-8A03BBEEFA17}" dt="2022-06-13T06:39:43.213" v="154" actId="478"/>
          <ac:picMkLst>
            <pc:docMk/>
            <pc:sldMk cId="2046614544" sldId="283"/>
            <ac:picMk id="6" creationId="{1A595149-4198-40F1-ADC6-E206F65C0D0A}"/>
          </ac:picMkLst>
        </pc:picChg>
        <pc:picChg chg="add mod">
          <ac:chgData name="XD Luh" userId="8ed2d39809b54057" providerId="LiveId" clId="{11A3C7EA-1DD5-41BB-AE55-8A03BBEEFA17}" dt="2022-06-13T07:05:53.831" v="793" actId="1076"/>
          <ac:picMkLst>
            <pc:docMk/>
            <pc:sldMk cId="2046614544" sldId="283"/>
            <ac:picMk id="7" creationId="{7E208F2A-1D55-4CB8-EBC9-F2D00AF95566}"/>
          </ac:picMkLst>
        </pc:picChg>
        <pc:picChg chg="add mod">
          <ac:chgData name="XD Luh" userId="8ed2d39809b54057" providerId="LiveId" clId="{11A3C7EA-1DD5-41BB-AE55-8A03BBEEFA17}" dt="2022-06-13T06:55:51.535" v="545" actId="14861"/>
          <ac:picMkLst>
            <pc:docMk/>
            <pc:sldMk cId="2046614544" sldId="283"/>
            <ac:picMk id="9" creationId="{ABF37A6C-BC5B-BE80-E596-BB369B8DDEE0}"/>
          </ac:picMkLst>
        </pc:picChg>
        <pc:picChg chg="add mod">
          <ac:chgData name="XD Luh" userId="8ed2d39809b54057" providerId="LiveId" clId="{11A3C7EA-1DD5-41BB-AE55-8A03BBEEFA17}" dt="2022-06-13T06:55:55.863" v="546" actId="14861"/>
          <ac:picMkLst>
            <pc:docMk/>
            <pc:sldMk cId="2046614544" sldId="283"/>
            <ac:picMk id="11" creationId="{EEF40D2E-DDEE-5ADC-311B-2B4F844063FC}"/>
          </ac:picMkLst>
        </pc:picChg>
        <pc:picChg chg="del">
          <ac:chgData name="XD Luh" userId="8ed2d39809b54057" providerId="LiveId" clId="{11A3C7EA-1DD5-41BB-AE55-8A03BBEEFA17}" dt="2022-06-13T06:39:39.411" v="150" actId="478"/>
          <ac:picMkLst>
            <pc:docMk/>
            <pc:sldMk cId="2046614544" sldId="283"/>
            <ac:picMk id="31" creationId="{3FB9C645-675E-4BD0-AE9F-DA7DE1875592}"/>
          </ac:picMkLst>
        </pc:picChg>
      </pc:sldChg>
      <pc:sldChg chg="del">
        <pc:chgData name="XD Luh" userId="8ed2d39809b54057" providerId="LiveId" clId="{11A3C7EA-1DD5-41BB-AE55-8A03BBEEFA17}" dt="2022-06-13T07:10:14.965" v="909" actId="47"/>
        <pc:sldMkLst>
          <pc:docMk/>
          <pc:sldMk cId="1944379381" sldId="296"/>
        </pc:sldMkLst>
      </pc:sldChg>
      <pc:sldChg chg="addSp delSp modSp mod ord delAnim modAnim">
        <pc:chgData name="XD Luh" userId="8ed2d39809b54057" providerId="LiveId" clId="{11A3C7EA-1DD5-41BB-AE55-8A03BBEEFA17}" dt="2022-06-13T12:55:44.371" v="2049"/>
        <pc:sldMkLst>
          <pc:docMk/>
          <pc:sldMk cId="1245226982" sldId="297"/>
        </pc:sldMkLst>
        <pc:spChg chg="add mod">
          <ac:chgData name="XD Luh" userId="8ed2d39809b54057" providerId="LiveId" clId="{11A3C7EA-1DD5-41BB-AE55-8A03BBEEFA17}" dt="2022-06-13T07:33:26.572" v="1236" actId="20577"/>
          <ac:spMkLst>
            <pc:docMk/>
            <pc:sldMk cId="1245226982" sldId="297"/>
            <ac:spMk id="10" creationId="{F50380E5-FCFE-5ACD-9BAE-AB578C43AF15}"/>
          </ac:spMkLst>
        </pc:spChg>
        <pc:spChg chg="del">
          <ac:chgData name="XD Luh" userId="8ed2d39809b54057" providerId="LiveId" clId="{11A3C7EA-1DD5-41BB-AE55-8A03BBEEFA17}" dt="2022-06-13T07:49:00.764" v="1760" actId="478"/>
          <ac:spMkLst>
            <pc:docMk/>
            <pc:sldMk cId="1245226982" sldId="297"/>
            <ac:spMk id="26" creationId="{702CFF88-F1EF-4445-9D62-76B06A8829C7}"/>
          </ac:spMkLst>
        </pc:spChg>
        <pc:spChg chg="del">
          <ac:chgData name="XD Luh" userId="8ed2d39809b54057" providerId="LiveId" clId="{11A3C7EA-1DD5-41BB-AE55-8A03BBEEFA17}" dt="2022-06-13T07:48:59.703" v="1759" actId="478"/>
          <ac:spMkLst>
            <pc:docMk/>
            <pc:sldMk cId="1245226982" sldId="297"/>
            <ac:spMk id="27" creationId="{DE3B08A9-FF4B-4B3E-BD1E-FACF365EEEB0}"/>
          </ac:spMkLst>
        </pc:spChg>
        <pc:spChg chg="del">
          <ac:chgData name="XD Luh" userId="8ed2d39809b54057" providerId="LiveId" clId="{11A3C7EA-1DD5-41BB-AE55-8A03BBEEFA17}" dt="2022-06-13T07:49:01.819" v="1761" actId="478"/>
          <ac:spMkLst>
            <pc:docMk/>
            <pc:sldMk cId="1245226982" sldId="297"/>
            <ac:spMk id="28" creationId="{BE927430-687F-4A0C-9354-05BC070B737A}"/>
          </ac:spMkLst>
        </pc:spChg>
        <pc:spChg chg="mod">
          <ac:chgData name="XD Luh" userId="8ed2d39809b54057" providerId="LiveId" clId="{11A3C7EA-1DD5-41BB-AE55-8A03BBEEFA17}" dt="2022-06-13T07:55:42.837" v="1796" actId="20577"/>
          <ac:spMkLst>
            <pc:docMk/>
            <pc:sldMk cId="1245226982" sldId="297"/>
            <ac:spMk id="36" creationId="{83474828-7693-405B-8E7E-08836122C867}"/>
          </ac:spMkLst>
        </pc:spChg>
        <pc:picChg chg="add mod modCrop">
          <ac:chgData name="XD Luh" userId="8ed2d39809b54057" providerId="LiveId" clId="{11A3C7EA-1DD5-41BB-AE55-8A03BBEEFA17}" dt="2022-06-13T07:54:52.932" v="1785" actId="732"/>
          <ac:picMkLst>
            <pc:docMk/>
            <pc:sldMk cId="1245226982" sldId="297"/>
            <ac:picMk id="3" creationId="{0B57D50F-C772-E1CB-BC03-38CB00339C37}"/>
          </ac:picMkLst>
        </pc:picChg>
        <pc:picChg chg="del">
          <ac:chgData name="XD Luh" userId="8ed2d39809b54057" providerId="LiveId" clId="{11A3C7EA-1DD5-41BB-AE55-8A03BBEEFA17}" dt="2022-06-13T07:35:05.471" v="1238" actId="478"/>
          <ac:picMkLst>
            <pc:docMk/>
            <pc:sldMk cId="1245226982" sldId="297"/>
            <ac:picMk id="18" creationId="{3089C6FD-2B29-45DA-988B-4B9553B85C7E}"/>
          </ac:picMkLst>
        </pc:picChg>
      </pc:sldChg>
      <pc:sldChg chg="del">
        <pc:chgData name="XD Luh" userId="8ed2d39809b54057" providerId="LiveId" clId="{11A3C7EA-1DD5-41BB-AE55-8A03BBEEFA17}" dt="2022-06-13T08:23:15.692" v="1885" actId="47"/>
        <pc:sldMkLst>
          <pc:docMk/>
          <pc:sldMk cId="1047709320" sldId="298"/>
        </pc:sldMkLst>
      </pc:sldChg>
      <pc:sldChg chg="del">
        <pc:chgData name="XD Luh" userId="8ed2d39809b54057" providerId="LiveId" clId="{11A3C7EA-1DD5-41BB-AE55-8A03BBEEFA17}" dt="2022-06-13T08:23:16.395" v="1886" actId="47"/>
        <pc:sldMkLst>
          <pc:docMk/>
          <pc:sldMk cId="3308826402" sldId="299"/>
        </pc:sldMkLst>
      </pc:sldChg>
      <pc:sldChg chg="del">
        <pc:chgData name="XD Luh" userId="8ed2d39809b54057" providerId="LiveId" clId="{11A3C7EA-1DD5-41BB-AE55-8A03BBEEFA17}" dt="2022-06-13T08:23:18.238" v="1888" actId="47"/>
        <pc:sldMkLst>
          <pc:docMk/>
          <pc:sldMk cId="1396762305" sldId="300"/>
        </pc:sldMkLst>
      </pc:sldChg>
      <pc:sldChg chg="del">
        <pc:chgData name="XD Luh" userId="8ed2d39809b54057" providerId="LiveId" clId="{11A3C7EA-1DD5-41BB-AE55-8A03BBEEFA17}" dt="2022-06-13T08:23:19.167" v="1889" actId="47"/>
        <pc:sldMkLst>
          <pc:docMk/>
          <pc:sldMk cId="1105807057" sldId="301"/>
        </pc:sldMkLst>
      </pc:sldChg>
      <pc:sldChg chg="del">
        <pc:chgData name="XD Luh" userId="8ed2d39809b54057" providerId="LiveId" clId="{11A3C7EA-1DD5-41BB-AE55-8A03BBEEFA17}" dt="2022-06-13T08:23:20.118" v="1890" actId="47"/>
        <pc:sldMkLst>
          <pc:docMk/>
          <pc:sldMk cId="1044250406" sldId="302"/>
        </pc:sldMkLst>
      </pc:sldChg>
      <pc:sldChg chg="del">
        <pc:chgData name="XD Luh" userId="8ed2d39809b54057" providerId="LiveId" clId="{11A3C7EA-1DD5-41BB-AE55-8A03BBEEFA17}" dt="2022-06-13T08:23:14.843" v="1884" actId="47"/>
        <pc:sldMkLst>
          <pc:docMk/>
          <pc:sldMk cId="464994338" sldId="303"/>
        </pc:sldMkLst>
      </pc:sldChg>
      <pc:sldChg chg="del">
        <pc:chgData name="XD Luh" userId="8ed2d39809b54057" providerId="LiveId" clId="{11A3C7EA-1DD5-41BB-AE55-8A03BBEEFA17}" dt="2022-06-13T08:23:17.382" v="1887" actId="47"/>
        <pc:sldMkLst>
          <pc:docMk/>
          <pc:sldMk cId="2184014801" sldId="304"/>
        </pc:sldMkLst>
      </pc:sldChg>
      <pc:sldChg chg="del">
        <pc:chgData name="XD Luh" userId="8ed2d39809b54057" providerId="LiveId" clId="{11A3C7EA-1DD5-41BB-AE55-8A03BBEEFA17}" dt="2022-06-13T08:23:20.964" v="1891" actId="47"/>
        <pc:sldMkLst>
          <pc:docMk/>
          <pc:sldMk cId="945083329" sldId="305"/>
        </pc:sldMkLst>
      </pc:sldChg>
      <pc:sldChg chg="addSp delSp modSp mod delAnim modAnim">
        <pc:chgData name="XD Luh" userId="8ed2d39809b54057" providerId="LiveId" clId="{11A3C7EA-1DD5-41BB-AE55-8A03BBEEFA17}" dt="2022-06-13T09:32:46.609" v="2047" actId="20577"/>
        <pc:sldMkLst>
          <pc:docMk/>
          <pc:sldMk cId="2240651011" sldId="306"/>
        </pc:sldMkLst>
        <pc:spChg chg="add mod">
          <ac:chgData name="XD Luh" userId="8ed2d39809b54057" providerId="LiveId" clId="{11A3C7EA-1DD5-41BB-AE55-8A03BBEEFA17}" dt="2022-06-13T08:31:02.306" v="2007"/>
          <ac:spMkLst>
            <pc:docMk/>
            <pc:sldMk cId="2240651011" sldId="306"/>
            <ac:spMk id="5" creationId="{28CDC793-B347-3C0B-981D-E5CAAA3B6811}"/>
          </ac:spMkLst>
        </pc:spChg>
        <pc:spChg chg="add mod">
          <ac:chgData name="XD Luh" userId="8ed2d39809b54057" providerId="LiveId" clId="{11A3C7EA-1DD5-41BB-AE55-8A03BBEEFA17}" dt="2022-06-13T08:25:28.165" v="1914" actId="20577"/>
          <ac:spMkLst>
            <pc:docMk/>
            <pc:sldMk cId="2240651011" sldId="306"/>
            <ac:spMk id="11" creationId="{4A4DC721-2307-7F6A-F356-5BCAD8C327D4}"/>
          </ac:spMkLst>
        </pc:spChg>
        <pc:spChg chg="del">
          <ac:chgData name="XD Luh" userId="8ed2d39809b54057" providerId="LiveId" clId="{11A3C7EA-1DD5-41BB-AE55-8A03BBEEFA17}" dt="2022-06-13T08:27:03.473" v="1927" actId="478"/>
          <ac:spMkLst>
            <pc:docMk/>
            <pc:sldMk cId="2240651011" sldId="306"/>
            <ac:spMk id="26" creationId="{702CFF88-F1EF-4445-9D62-76B06A8829C7}"/>
          </ac:spMkLst>
        </pc:spChg>
        <pc:spChg chg="mod">
          <ac:chgData name="XD Luh" userId="8ed2d39809b54057" providerId="LiveId" clId="{11A3C7EA-1DD5-41BB-AE55-8A03BBEEFA17}" dt="2022-06-13T09:32:46.609" v="2047" actId="20577"/>
          <ac:spMkLst>
            <pc:docMk/>
            <pc:sldMk cId="2240651011" sldId="306"/>
            <ac:spMk id="36" creationId="{83474828-7693-405B-8E7E-08836122C867}"/>
          </ac:spMkLst>
        </pc:spChg>
        <pc:picChg chg="del">
          <ac:chgData name="XD Luh" userId="8ed2d39809b54057" providerId="LiveId" clId="{11A3C7EA-1DD5-41BB-AE55-8A03BBEEFA17}" dt="2022-06-13T08:25:03.801" v="1895" actId="478"/>
          <ac:picMkLst>
            <pc:docMk/>
            <pc:sldMk cId="2240651011" sldId="306"/>
            <ac:picMk id="2" creationId="{74744BBB-4ACF-4FE4-A42E-9DA36E72A4E8}"/>
          </ac:picMkLst>
        </pc:picChg>
        <pc:picChg chg="add mod">
          <ac:chgData name="XD Luh" userId="8ed2d39809b54057" providerId="LiveId" clId="{11A3C7EA-1DD5-41BB-AE55-8A03BBEEFA17}" dt="2022-06-13T09:31:48.001" v="2024" actId="1076"/>
          <ac:picMkLst>
            <pc:docMk/>
            <pc:sldMk cId="2240651011" sldId="306"/>
            <ac:picMk id="4" creationId="{DDE56B75-C520-3F6A-8310-E51E4B935915}"/>
          </ac:picMkLst>
        </pc:picChg>
        <pc:picChg chg="add mod">
          <ac:chgData name="XD Luh" userId="8ed2d39809b54057" providerId="LiveId" clId="{11A3C7EA-1DD5-41BB-AE55-8A03BBEEFA17}" dt="2022-06-13T09:31:58.344" v="2028" actId="1076"/>
          <ac:picMkLst>
            <pc:docMk/>
            <pc:sldMk cId="2240651011" sldId="306"/>
            <ac:picMk id="7" creationId="{4BDB6047-A654-11AB-1CB7-2EFF020F4A0C}"/>
          </ac:picMkLst>
        </pc:picChg>
        <pc:picChg chg="add mod">
          <ac:chgData name="XD Luh" userId="8ed2d39809b54057" providerId="LiveId" clId="{11A3C7EA-1DD5-41BB-AE55-8A03BBEEFA17}" dt="2022-06-13T09:32:05.419" v="2030" actId="14100"/>
          <ac:picMkLst>
            <pc:docMk/>
            <pc:sldMk cId="2240651011" sldId="306"/>
            <ac:picMk id="9" creationId="{4EE69DF0-8534-4820-5872-35EB52D077B5}"/>
          </ac:picMkLst>
        </pc:picChg>
        <pc:picChg chg="del">
          <ac:chgData name="XD Luh" userId="8ed2d39809b54057" providerId="LiveId" clId="{11A3C7EA-1DD5-41BB-AE55-8A03BBEEFA17}" dt="2022-06-13T08:25:04.602" v="1896" actId="478"/>
          <ac:picMkLst>
            <pc:docMk/>
            <pc:sldMk cId="2240651011" sldId="306"/>
            <ac:picMk id="19" creationId="{6660E135-2BE8-4A99-A08B-F84D653D8A75}"/>
          </ac:picMkLst>
        </pc:picChg>
      </pc:sldChg>
      <pc:sldChg chg="del">
        <pc:chgData name="XD Luh" userId="8ed2d39809b54057" providerId="LiveId" clId="{11A3C7EA-1DD5-41BB-AE55-8A03BBEEFA17}" dt="2022-06-13T08:23:02.706" v="1881" actId="47"/>
        <pc:sldMkLst>
          <pc:docMk/>
          <pc:sldMk cId="4155706824" sldId="307"/>
        </pc:sldMkLst>
      </pc:sldChg>
      <pc:sldChg chg="del">
        <pc:chgData name="XD Luh" userId="8ed2d39809b54057" providerId="LiveId" clId="{11A3C7EA-1DD5-41BB-AE55-8A03BBEEFA17}" dt="2022-06-13T08:23:03.869" v="1882" actId="47"/>
        <pc:sldMkLst>
          <pc:docMk/>
          <pc:sldMk cId="335690364" sldId="308"/>
        </pc:sldMkLst>
      </pc:sldChg>
      <pc:sldChg chg="addSp delSp modSp add mod delAnim modAnim">
        <pc:chgData name="XD Luh" userId="8ed2d39809b54057" providerId="LiveId" clId="{11A3C7EA-1DD5-41BB-AE55-8A03BBEEFA17}" dt="2022-06-13T07:08:26.793" v="904" actId="1076"/>
        <pc:sldMkLst>
          <pc:docMk/>
          <pc:sldMk cId="441216823" sldId="309"/>
        </pc:sldMkLst>
        <pc:spChg chg="del">
          <ac:chgData name="XD Luh" userId="8ed2d39809b54057" providerId="LiveId" clId="{11A3C7EA-1DD5-41BB-AE55-8A03BBEEFA17}" dt="2022-06-13T06:54:43.702" v="526" actId="478"/>
          <ac:spMkLst>
            <pc:docMk/>
            <pc:sldMk cId="441216823" sldId="309"/>
            <ac:spMk id="4" creationId="{ED2B93C4-CF29-43D1-89F7-A561BB6BBFAF}"/>
          </ac:spMkLst>
        </pc:spChg>
        <pc:spChg chg="add mod">
          <ac:chgData name="XD Luh" userId="8ed2d39809b54057" providerId="LiveId" clId="{11A3C7EA-1DD5-41BB-AE55-8A03BBEEFA17}" dt="2022-06-13T06:55:10.040" v="533" actId="1076"/>
          <ac:spMkLst>
            <pc:docMk/>
            <pc:sldMk cId="441216823" sldId="309"/>
            <ac:spMk id="12" creationId="{8D8CBBE5-B196-5A0D-9E5A-7CA9F1FE5160}"/>
          </ac:spMkLst>
        </pc:spChg>
        <pc:spChg chg="add mod">
          <ac:chgData name="XD Luh" userId="8ed2d39809b54057" providerId="LiveId" clId="{11A3C7EA-1DD5-41BB-AE55-8A03BBEEFA17}" dt="2022-06-13T06:55:05.889" v="532"/>
          <ac:spMkLst>
            <pc:docMk/>
            <pc:sldMk cId="441216823" sldId="309"/>
            <ac:spMk id="13" creationId="{121D9AFA-9507-C2F3-1408-CF31252C48FB}"/>
          </ac:spMkLst>
        </pc:spChg>
        <pc:spChg chg="add mod">
          <ac:chgData name="XD Luh" userId="8ed2d39809b54057" providerId="LiveId" clId="{11A3C7EA-1DD5-41BB-AE55-8A03BBEEFA17}" dt="2022-06-13T07:08:10.833" v="902"/>
          <ac:spMkLst>
            <pc:docMk/>
            <pc:sldMk cId="441216823" sldId="309"/>
            <ac:spMk id="14" creationId="{D7C9EFB0-B944-04DD-5CE5-B2D7E14BC2DB}"/>
          </ac:spMkLst>
        </pc:spChg>
        <pc:spChg chg="add mod">
          <ac:chgData name="XD Luh" userId="8ed2d39809b54057" providerId="LiveId" clId="{11A3C7EA-1DD5-41BB-AE55-8A03BBEEFA17}" dt="2022-06-13T07:08:26.793" v="904" actId="1076"/>
          <ac:spMkLst>
            <pc:docMk/>
            <pc:sldMk cId="441216823" sldId="309"/>
            <ac:spMk id="15" creationId="{467B8F20-4D1B-8EC6-E487-C28A0F12F7CD}"/>
          </ac:spMkLst>
        </pc:spChg>
        <pc:spChg chg="mod">
          <ac:chgData name="XD Luh" userId="8ed2d39809b54057" providerId="LiveId" clId="{11A3C7EA-1DD5-41BB-AE55-8A03BBEEFA17}" dt="2022-06-13T06:57:01.480" v="589" actId="20577"/>
          <ac:spMkLst>
            <pc:docMk/>
            <pc:sldMk cId="441216823" sldId="309"/>
            <ac:spMk id="38" creationId="{605737DF-0B0C-488A-9E72-F3588D8FFEAF}"/>
          </ac:spMkLst>
        </pc:spChg>
        <pc:spChg chg="del">
          <ac:chgData name="XD Luh" userId="8ed2d39809b54057" providerId="LiveId" clId="{11A3C7EA-1DD5-41BB-AE55-8A03BBEEFA17}" dt="2022-06-13T06:55:05.503" v="531" actId="478"/>
          <ac:spMkLst>
            <pc:docMk/>
            <pc:sldMk cId="441216823" sldId="309"/>
            <ac:spMk id="40" creationId="{7CCB5215-65BF-4658-8ABD-F0CFABDCD9FA}"/>
          </ac:spMkLst>
        </pc:spChg>
        <pc:spChg chg="mod">
          <ac:chgData name="XD Luh" userId="8ed2d39809b54057" providerId="LiveId" clId="{11A3C7EA-1DD5-41BB-AE55-8A03BBEEFA17}" dt="2022-06-13T06:58:13.944" v="664" actId="20577"/>
          <ac:spMkLst>
            <pc:docMk/>
            <pc:sldMk cId="441216823" sldId="309"/>
            <ac:spMk id="41" creationId="{32A5F6C4-DA0E-4BB9-9775-9703EC880DC6}"/>
          </ac:spMkLst>
        </pc:spChg>
        <pc:picChg chg="add mod">
          <ac:chgData name="XD Luh" userId="8ed2d39809b54057" providerId="LiveId" clId="{11A3C7EA-1DD5-41BB-AE55-8A03BBEEFA17}" dt="2022-06-13T06:54:57.259" v="530" actId="14861"/>
          <ac:picMkLst>
            <pc:docMk/>
            <pc:sldMk cId="441216823" sldId="309"/>
            <ac:picMk id="3" creationId="{A3A14383-1D17-6EB5-46C3-89667344A885}"/>
          </ac:picMkLst>
        </pc:picChg>
        <pc:picChg chg="mod">
          <ac:chgData name="XD Luh" userId="8ed2d39809b54057" providerId="LiveId" clId="{11A3C7EA-1DD5-41BB-AE55-8A03BBEEFA17}" dt="2022-06-13T06:54:51.715" v="528" actId="14861"/>
          <ac:picMkLst>
            <pc:docMk/>
            <pc:sldMk cId="441216823" sldId="309"/>
            <ac:picMk id="7" creationId="{7E208F2A-1D55-4CB8-EBC9-F2D00AF95566}"/>
          </ac:picMkLst>
        </pc:picChg>
        <pc:picChg chg="mod">
          <ac:chgData name="XD Luh" userId="8ed2d39809b54057" providerId="LiveId" clId="{11A3C7EA-1DD5-41BB-AE55-8A03BBEEFA17}" dt="2022-06-13T06:54:54.319" v="529" actId="14861"/>
          <ac:picMkLst>
            <pc:docMk/>
            <pc:sldMk cId="441216823" sldId="309"/>
            <ac:picMk id="9" creationId="{ABF37A6C-BC5B-BE80-E596-BB369B8DDEE0}"/>
          </ac:picMkLst>
        </pc:picChg>
        <pc:picChg chg="del">
          <ac:chgData name="XD Luh" userId="8ed2d39809b54057" providerId="LiveId" clId="{11A3C7EA-1DD5-41BB-AE55-8A03BBEEFA17}" dt="2022-06-13T06:41:57.085" v="171" actId="478"/>
          <ac:picMkLst>
            <pc:docMk/>
            <pc:sldMk cId="441216823" sldId="309"/>
            <ac:picMk id="11" creationId="{EEF40D2E-DDEE-5ADC-311B-2B4F844063FC}"/>
          </ac:picMkLst>
        </pc:picChg>
      </pc:sldChg>
      <pc:sldChg chg="addSp delSp modSp add mod modAnim">
        <pc:chgData name="XD Luh" userId="8ed2d39809b54057" providerId="LiveId" clId="{11A3C7EA-1DD5-41BB-AE55-8A03BBEEFA17}" dt="2022-06-13T07:08:55.190" v="908" actId="1076"/>
        <pc:sldMkLst>
          <pc:docMk/>
          <pc:sldMk cId="3752742291" sldId="310"/>
        </pc:sldMkLst>
        <pc:spChg chg="mod">
          <ac:chgData name="XD Luh" userId="8ed2d39809b54057" providerId="LiveId" clId="{11A3C7EA-1DD5-41BB-AE55-8A03BBEEFA17}" dt="2022-06-13T06:53:36.538" v="514" actId="208"/>
          <ac:spMkLst>
            <pc:docMk/>
            <pc:sldMk cId="3752742291" sldId="310"/>
            <ac:spMk id="4" creationId="{ED2B93C4-CF29-43D1-89F7-A561BB6BBFAF}"/>
          </ac:spMkLst>
        </pc:spChg>
        <pc:spChg chg="add mod">
          <ac:chgData name="XD Luh" userId="8ed2d39809b54057" providerId="LiveId" clId="{11A3C7EA-1DD5-41BB-AE55-8A03BBEEFA17}" dt="2022-06-13T07:08:55.190" v="908" actId="1076"/>
          <ac:spMkLst>
            <pc:docMk/>
            <pc:sldMk cId="3752742291" sldId="310"/>
            <ac:spMk id="19" creationId="{8C6CCC3F-0EBA-B01D-4D96-8615DCC2C87C}"/>
          </ac:spMkLst>
        </pc:spChg>
        <pc:spChg chg="mod">
          <ac:chgData name="XD Luh" userId="8ed2d39809b54057" providerId="LiveId" clId="{11A3C7EA-1DD5-41BB-AE55-8A03BBEEFA17}" dt="2022-06-13T06:50:13.693" v="258" actId="20577"/>
          <ac:spMkLst>
            <pc:docMk/>
            <pc:sldMk cId="3752742291" sldId="310"/>
            <ac:spMk id="38" creationId="{605737DF-0B0C-488A-9E72-F3588D8FFEAF}"/>
          </ac:spMkLst>
        </pc:spChg>
        <pc:spChg chg="mod">
          <ac:chgData name="XD Luh" userId="8ed2d39809b54057" providerId="LiveId" clId="{11A3C7EA-1DD5-41BB-AE55-8A03BBEEFA17}" dt="2022-06-13T06:53:49.821" v="516" actId="208"/>
          <ac:spMkLst>
            <pc:docMk/>
            <pc:sldMk cId="3752742291" sldId="310"/>
            <ac:spMk id="40" creationId="{7CCB5215-65BF-4658-8ABD-F0CFABDCD9FA}"/>
          </ac:spMkLst>
        </pc:spChg>
        <pc:spChg chg="mod">
          <ac:chgData name="XD Luh" userId="8ed2d39809b54057" providerId="LiveId" clId="{11A3C7EA-1DD5-41BB-AE55-8A03BBEEFA17}" dt="2022-06-13T06:53:03.432" v="512" actId="20577"/>
          <ac:spMkLst>
            <pc:docMk/>
            <pc:sldMk cId="3752742291" sldId="310"/>
            <ac:spMk id="41" creationId="{32A5F6C4-DA0E-4BB9-9775-9703EC880DC6}"/>
          </ac:spMkLst>
        </pc:spChg>
        <pc:picChg chg="del">
          <ac:chgData name="XD Luh" userId="8ed2d39809b54057" providerId="LiveId" clId="{11A3C7EA-1DD5-41BB-AE55-8A03BBEEFA17}" dt="2022-06-13T06:44:56.134" v="182" actId="478"/>
          <ac:picMkLst>
            <pc:docMk/>
            <pc:sldMk cId="3752742291" sldId="310"/>
            <ac:picMk id="3" creationId="{A3A14383-1D17-6EB5-46C3-89667344A885}"/>
          </ac:picMkLst>
        </pc:picChg>
        <pc:picChg chg="add mod">
          <ac:chgData name="XD Luh" userId="8ed2d39809b54057" providerId="LiveId" clId="{11A3C7EA-1DD5-41BB-AE55-8A03BBEEFA17}" dt="2022-06-13T06:54:28.779" v="523" actId="14861"/>
          <ac:picMkLst>
            <pc:docMk/>
            <pc:sldMk cId="3752742291" sldId="310"/>
            <ac:picMk id="5" creationId="{317B3F0C-4A3D-37DE-D891-C5E360DEA889}"/>
          </ac:picMkLst>
        </pc:picChg>
        <pc:picChg chg="del">
          <ac:chgData name="XD Luh" userId="8ed2d39809b54057" providerId="LiveId" clId="{11A3C7EA-1DD5-41BB-AE55-8A03BBEEFA17}" dt="2022-06-13T06:44:51.003" v="180" actId="478"/>
          <ac:picMkLst>
            <pc:docMk/>
            <pc:sldMk cId="3752742291" sldId="310"/>
            <ac:picMk id="7" creationId="{7E208F2A-1D55-4CB8-EBC9-F2D00AF95566}"/>
          </ac:picMkLst>
        </pc:picChg>
        <pc:picChg chg="add mod">
          <ac:chgData name="XD Luh" userId="8ed2d39809b54057" providerId="LiveId" clId="{11A3C7EA-1DD5-41BB-AE55-8A03BBEEFA17}" dt="2022-06-13T06:54:23.837" v="521" actId="14861"/>
          <ac:picMkLst>
            <pc:docMk/>
            <pc:sldMk cId="3752742291" sldId="310"/>
            <ac:picMk id="8" creationId="{EEDFBD8F-9665-8213-A72B-9FD793465B6B}"/>
          </ac:picMkLst>
        </pc:picChg>
        <pc:picChg chg="mod">
          <ac:chgData name="XD Luh" userId="8ed2d39809b54057" providerId="LiveId" clId="{11A3C7EA-1DD5-41BB-AE55-8A03BBEEFA17}" dt="2022-06-13T06:54:12.645" v="518" actId="14861"/>
          <ac:picMkLst>
            <pc:docMk/>
            <pc:sldMk cId="3752742291" sldId="310"/>
            <ac:picMk id="9" creationId="{ABF37A6C-BC5B-BE80-E596-BB369B8DDEE0}"/>
          </ac:picMkLst>
        </pc:picChg>
        <pc:picChg chg="add mod">
          <ac:chgData name="XD Luh" userId="8ed2d39809b54057" providerId="LiveId" clId="{11A3C7EA-1DD5-41BB-AE55-8A03BBEEFA17}" dt="2022-06-13T07:08:43.230" v="907" actId="1076"/>
          <ac:picMkLst>
            <pc:docMk/>
            <pc:sldMk cId="3752742291" sldId="310"/>
            <ac:picMk id="11" creationId="{B34A02EB-5891-F286-334E-28BA8019CFC3}"/>
          </ac:picMkLst>
        </pc:picChg>
        <pc:picChg chg="add mod">
          <ac:chgData name="XD Luh" userId="8ed2d39809b54057" providerId="LiveId" clId="{11A3C7EA-1DD5-41BB-AE55-8A03BBEEFA17}" dt="2022-06-13T06:54:20.869" v="520" actId="14861"/>
          <ac:picMkLst>
            <pc:docMk/>
            <pc:sldMk cId="3752742291" sldId="310"/>
            <ac:picMk id="13" creationId="{193E7E8C-B2C7-D11C-F527-DBB368151C6B}"/>
          </ac:picMkLst>
        </pc:picChg>
        <pc:picChg chg="add mod">
          <ac:chgData name="XD Luh" userId="8ed2d39809b54057" providerId="LiveId" clId="{11A3C7EA-1DD5-41BB-AE55-8A03BBEEFA17}" dt="2022-06-13T06:54:32.221" v="524" actId="14861"/>
          <ac:picMkLst>
            <pc:docMk/>
            <pc:sldMk cId="3752742291" sldId="310"/>
            <ac:picMk id="15" creationId="{2A88DDB8-09A3-7BB6-8AD5-36FE7F14D4A2}"/>
          </ac:picMkLst>
        </pc:picChg>
      </pc:sldChg>
      <pc:sldChg chg="add del">
        <pc:chgData name="XD Luh" userId="8ed2d39809b54057" providerId="LiveId" clId="{11A3C7EA-1DD5-41BB-AE55-8A03BBEEFA17}" dt="2022-06-14T07:59:34.234" v="2309" actId="2696"/>
        <pc:sldMkLst>
          <pc:docMk/>
          <pc:sldMk cId="1705077409" sldId="311"/>
        </pc:sldMkLst>
      </pc:sldChg>
      <pc:sldChg chg="addSp delSp modSp add mod modAnim">
        <pc:chgData name="XD Luh" userId="8ed2d39809b54057" providerId="LiveId" clId="{11A3C7EA-1DD5-41BB-AE55-8A03BBEEFA17}" dt="2022-06-13T07:41:29.161" v="1364" actId="255"/>
        <pc:sldMkLst>
          <pc:docMk/>
          <pc:sldMk cId="2812875199" sldId="312"/>
        </pc:sldMkLst>
        <pc:spChg chg="add mod">
          <ac:chgData name="XD Luh" userId="8ed2d39809b54057" providerId="LiveId" clId="{11A3C7EA-1DD5-41BB-AE55-8A03BBEEFA17}" dt="2022-06-13T07:29:24.081" v="1142"/>
          <ac:spMkLst>
            <pc:docMk/>
            <pc:sldMk cId="2812875199" sldId="312"/>
            <ac:spMk id="9" creationId="{F26A12C9-A4AA-B6D7-9250-3270AEF1988D}"/>
          </ac:spMkLst>
        </pc:spChg>
        <pc:spChg chg="mod">
          <ac:chgData name="XD Luh" userId="8ed2d39809b54057" providerId="LiveId" clId="{11A3C7EA-1DD5-41BB-AE55-8A03BBEEFA17}" dt="2022-06-13T07:41:29.161" v="1364" actId="255"/>
          <ac:spMkLst>
            <pc:docMk/>
            <pc:sldMk cId="2812875199" sldId="312"/>
            <ac:spMk id="13" creationId="{73C9CF73-5D1F-91F5-FDA4-F9B6AEA7531E}"/>
          </ac:spMkLst>
        </pc:spChg>
        <pc:picChg chg="del">
          <ac:chgData name="XD Luh" userId="8ed2d39809b54057" providerId="LiveId" clId="{11A3C7EA-1DD5-41BB-AE55-8A03BBEEFA17}" dt="2022-06-13T07:25:38.392" v="1069" actId="478"/>
          <ac:picMkLst>
            <pc:docMk/>
            <pc:sldMk cId="2812875199" sldId="312"/>
            <ac:picMk id="3" creationId="{CB9AD46D-7129-32D6-0D0D-CBEBAD835E74}"/>
          </ac:picMkLst>
        </pc:picChg>
        <pc:picChg chg="add mod">
          <ac:chgData name="XD Luh" userId="8ed2d39809b54057" providerId="LiveId" clId="{11A3C7EA-1DD5-41BB-AE55-8A03BBEEFA17}" dt="2022-06-13T07:27:01.028" v="1075" actId="14861"/>
          <ac:picMkLst>
            <pc:docMk/>
            <pc:sldMk cId="2812875199" sldId="312"/>
            <ac:picMk id="4" creationId="{013D2F61-A17B-5676-00F4-A1AD3E3E332A}"/>
          </ac:picMkLst>
        </pc:picChg>
      </pc:sldChg>
      <pc:sldChg chg="addSp delSp modSp add del mod">
        <pc:chgData name="XD Luh" userId="8ed2d39809b54057" providerId="LiveId" clId="{11A3C7EA-1DD5-41BB-AE55-8A03BBEEFA17}" dt="2022-06-13T07:39:02.930" v="1277" actId="47"/>
        <pc:sldMkLst>
          <pc:docMk/>
          <pc:sldMk cId="3385643282" sldId="313"/>
        </pc:sldMkLst>
        <pc:spChg chg="add del mod">
          <ac:chgData name="XD Luh" userId="8ed2d39809b54057" providerId="LiveId" clId="{11A3C7EA-1DD5-41BB-AE55-8A03BBEEFA17}" dt="2022-06-13T07:29:37.966" v="1147"/>
          <ac:spMkLst>
            <pc:docMk/>
            <pc:sldMk cId="3385643282" sldId="313"/>
            <ac:spMk id="8" creationId="{067BD770-9E70-2040-1A97-3A8B490F65F4}"/>
          </ac:spMkLst>
        </pc:spChg>
        <pc:picChg chg="add mod">
          <ac:chgData name="XD Luh" userId="8ed2d39809b54057" providerId="LiveId" clId="{11A3C7EA-1DD5-41BB-AE55-8A03BBEEFA17}" dt="2022-06-13T07:30:37.138" v="1201" actId="14861"/>
          <ac:picMkLst>
            <pc:docMk/>
            <pc:sldMk cId="3385643282" sldId="313"/>
            <ac:picMk id="3" creationId="{4E26549A-571F-852F-0819-D9E5CB6F6DCA}"/>
          </ac:picMkLst>
        </pc:picChg>
        <pc:picChg chg="del">
          <ac:chgData name="XD Luh" userId="8ed2d39809b54057" providerId="LiveId" clId="{11A3C7EA-1DD5-41BB-AE55-8A03BBEEFA17}" dt="2022-06-13T07:29:35.719" v="1145" actId="478"/>
          <ac:picMkLst>
            <pc:docMk/>
            <pc:sldMk cId="3385643282" sldId="313"/>
            <ac:picMk id="4" creationId="{013D2F61-A17B-5676-00F4-A1AD3E3E332A}"/>
          </ac:picMkLst>
        </pc:picChg>
      </pc:sldChg>
      <pc:sldChg chg="addSp delSp modSp add mod ord modAnim">
        <pc:chgData name="XD Luh" userId="8ed2d39809b54057" providerId="LiveId" clId="{11A3C7EA-1DD5-41BB-AE55-8A03BBEEFA17}" dt="2022-06-13T07:41:01.093" v="1362" actId="255"/>
        <pc:sldMkLst>
          <pc:docMk/>
          <pc:sldMk cId="3663575285" sldId="314"/>
        </pc:sldMkLst>
        <pc:spChg chg="mod">
          <ac:chgData name="XD Luh" userId="8ed2d39809b54057" providerId="LiveId" clId="{11A3C7EA-1DD5-41BB-AE55-8A03BBEEFA17}" dt="2022-06-13T07:41:01.093" v="1362" actId="255"/>
          <ac:spMkLst>
            <pc:docMk/>
            <pc:sldMk cId="3663575285" sldId="314"/>
            <ac:spMk id="13" creationId="{73C9CF73-5D1F-91F5-FDA4-F9B6AEA7531E}"/>
          </ac:spMkLst>
        </pc:spChg>
        <pc:picChg chg="add del mod">
          <ac:chgData name="XD Luh" userId="8ed2d39809b54057" providerId="LiveId" clId="{11A3C7EA-1DD5-41BB-AE55-8A03BBEEFA17}" dt="2022-06-13T07:39:11.648" v="1278" actId="478"/>
          <ac:picMkLst>
            <pc:docMk/>
            <pc:sldMk cId="3663575285" sldId="314"/>
            <ac:picMk id="3" creationId="{C0D8FC5B-8547-7CC5-239B-60140FABB1D0}"/>
          </ac:picMkLst>
        </pc:picChg>
        <pc:picChg chg="add mod">
          <ac:chgData name="XD Luh" userId="8ed2d39809b54057" providerId="LiveId" clId="{11A3C7EA-1DD5-41BB-AE55-8A03BBEEFA17}" dt="2022-06-13T07:39:25.013" v="1282" actId="14861"/>
          <ac:picMkLst>
            <pc:docMk/>
            <pc:sldMk cId="3663575285" sldId="314"/>
            <ac:picMk id="5" creationId="{DA6D327D-DB0B-E3D0-C5D4-30AA06D0704C}"/>
          </ac:picMkLst>
        </pc:picChg>
      </pc:sldChg>
      <pc:sldChg chg="addSp delSp modSp add mod delAnim modAnim">
        <pc:chgData name="XD Luh" userId="8ed2d39809b54057" providerId="LiveId" clId="{11A3C7EA-1DD5-41BB-AE55-8A03BBEEFA17}" dt="2022-06-13T07:41:40.296" v="1367"/>
        <pc:sldMkLst>
          <pc:docMk/>
          <pc:sldMk cId="3127918209" sldId="315"/>
        </pc:sldMkLst>
        <pc:spChg chg="add mod">
          <ac:chgData name="XD Luh" userId="8ed2d39809b54057" providerId="LiveId" clId="{11A3C7EA-1DD5-41BB-AE55-8A03BBEEFA17}" dt="2022-06-13T07:41:40.296" v="1367"/>
          <ac:spMkLst>
            <pc:docMk/>
            <pc:sldMk cId="3127918209" sldId="315"/>
            <ac:spMk id="10" creationId="{62D67FC7-0866-516C-9713-0717603D362D}"/>
          </ac:spMkLst>
        </pc:spChg>
        <pc:spChg chg="del mod">
          <ac:chgData name="XD Luh" userId="8ed2d39809b54057" providerId="LiveId" clId="{11A3C7EA-1DD5-41BB-AE55-8A03BBEEFA17}" dt="2022-06-13T07:41:39.761" v="1366" actId="478"/>
          <ac:spMkLst>
            <pc:docMk/>
            <pc:sldMk cId="3127918209" sldId="315"/>
            <ac:spMk id="13" creationId="{73C9CF73-5D1F-91F5-FDA4-F9B6AEA7531E}"/>
          </ac:spMkLst>
        </pc:spChg>
        <pc:picChg chg="del">
          <ac:chgData name="XD Luh" userId="8ed2d39809b54057" providerId="LiveId" clId="{11A3C7EA-1DD5-41BB-AE55-8A03BBEEFA17}" dt="2022-06-13T07:31:33.898" v="1209" actId="478"/>
          <ac:picMkLst>
            <pc:docMk/>
            <pc:sldMk cId="3127918209" sldId="315"/>
            <ac:picMk id="3" creationId="{C0D8FC5B-8547-7CC5-239B-60140FABB1D0}"/>
          </ac:picMkLst>
        </pc:picChg>
        <pc:picChg chg="add mod">
          <ac:chgData name="XD Luh" userId="8ed2d39809b54057" providerId="LiveId" clId="{11A3C7EA-1DD5-41BB-AE55-8A03BBEEFA17}" dt="2022-06-13T07:32:04.844" v="1217" actId="14861"/>
          <ac:picMkLst>
            <pc:docMk/>
            <pc:sldMk cId="3127918209" sldId="315"/>
            <ac:picMk id="4" creationId="{699769B9-BAE6-E006-89A1-731CED719E48}"/>
          </ac:picMkLst>
        </pc:picChg>
      </pc:sldChg>
      <pc:sldChg chg="modSp add mod ord modAnim">
        <pc:chgData name="XD Luh" userId="8ed2d39809b54057" providerId="LiveId" clId="{11A3C7EA-1DD5-41BB-AE55-8A03BBEEFA17}" dt="2022-06-14T01:56:40.655" v="2268" actId="20577"/>
        <pc:sldMkLst>
          <pc:docMk/>
          <pc:sldMk cId="1609041388" sldId="316"/>
        </pc:sldMkLst>
        <pc:spChg chg="mod">
          <ac:chgData name="XD Luh" userId="8ed2d39809b54057" providerId="LiveId" clId="{11A3C7EA-1DD5-41BB-AE55-8A03BBEEFA17}" dt="2022-06-14T01:56:40.655" v="2268" actId="20577"/>
          <ac:spMkLst>
            <pc:docMk/>
            <pc:sldMk cId="1609041388" sldId="316"/>
            <ac:spMk id="10" creationId="{00000000-0000-0000-0000-000000000000}"/>
          </ac:spMkLst>
        </pc:spChg>
        <pc:spChg chg="mod">
          <ac:chgData name="XD Luh" userId="8ed2d39809b54057" providerId="LiveId" clId="{11A3C7EA-1DD5-41BB-AE55-8A03BBEEFA17}" dt="2022-06-14T01:56:14.090" v="2205" actId="20577"/>
          <ac:spMkLst>
            <pc:docMk/>
            <pc:sldMk cId="1609041388" sldId="316"/>
            <ac:spMk id="18" creationId="{00000000-0000-0000-0000-000000000000}"/>
          </ac:spMkLst>
        </pc:spChg>
      </pc:sldChg>
      <pc:sldChg chg="addSp delSp modSp new mod setBg">
        <pc:chgData name="XD Luh" userId="8ed2d39809b54057" providerId="LiveId" clId="{11A3C7EA-1DD5-41BB-AE55-8A03BBEEFA17}" dt="2022-06-14T02:43:43.502" v="2308" actId="27614"/>
        <pc:sldMkLst>
          <pc:docMk/>
          <pc:sldMk cId="1475325154" sldId="317"/>
        </pc:sldMkLst>
        <pc:spChg chg="add del">
          <ac:chgData name="XD Luh" userId="8ed2d39809b54057" providerId="LiveId" clId="{11A3C7EA-1DD5-41BB-AE55-8A03BBEEFA17}" dt="2022-06-14T02:43:29.783" v="2307" actId="26606"/>
          <ac:spMkLst>
            <pc:docMk/>
            <pc:sldMk cId="1475325154" sldId="317"/>
            <ac:spMk id="19" creationId="{69D184B2-2226-4E31-BCCB-444330767440}"/>
          </ac:spMkLst>
        </pc:spChg>
        <pc:spChg chg="add del">
          <ac:chgData name="XD Luh" userId="8ed2d39809b54057" providerId="LiveId" clId="{11A3C7EA-1DD5-41BB-AE55-8A03BBEEFA17}" dt="2022-06-14T02:43:29.783" v="2307" actId="26606"/>
          <ac:spMkLst>
            <pc:docMk/>
            <pc:sldMk cId="1475325154" sldId="317"/>
            <ac:spMk id="21" creationId="{1AC4D4E3-486A-464A-8EC8-D44881097267}"/>
          </ac:spMkLst>
        </pc:spChg>
        <pc:spChg chg="add del">
          <ac:chgData name="XD Luh" userId="8ed2d39809b54057" providerId="LiveId" clId="{11A3C7EA-1DD5-41BB-AE55-8A03BBEEFA17}" dt="2022-06-14T02:43:29.783" v="2307" actId="26606"/>
          <ac:spMkLst>
            <pc:docMk/>
            <pc:sldMk cId="1475325154" sldId="317"/>
            <ac:spMk id="23" creationId="{864DE13E-58EB-4475-B79C-0D4FC651239B}"/>
          </ac:spMkLst>
        </pc:spChg>
        <pc:spChg chg="add">
          <ac:chgData name="XD Luh" userId="8ed2d39809b54057" providerId="LiveId" clId="{11A3C7EA-1DD5-41BB-AE55-8A03BBEEFA17}" dt="2022-06-14T02:43:29.783" v="2307" actId="26606"/>
          <ac:spMkLst>
            <pc:docMk/>
            <pc:sldMk cId="1475325154" sldId="317"/>
            <ac:spMk id="28" creationId="{7C1E5815-D54C-487F-A054-6D4930ADE3DF}"/>
          </ac:spMkLst>
        </pc:spChg>
        <pc:spChg chg="add">
          <ac:chgData name="XD Luh" userId="8ed2d39809b54057" providerId="LiveId" clId="{11A3C7EA-1DD5-41BB-AE55-8A03BBEEFA17}" dt="2022-06-14T02:43:29.783" v="2307" actId="26606"/>
          <ac:spMkLst>
            <pc:docMk/>
            <pc:sldMk cId="1475325154" sldId="317"/>
            <ac:spMk id="30" creationId="{736F0DFD-0954-464F-BF12-DD2E6F6E0380}"/>
          </ac:spMkLst>
        </pc:spChg>
        <pc:picChg chg="add mod">
          <ac:chgData name="XD Luh" userId="8ed2d39809b54057" providerId="LiveId" clId="{11A3C7EA-1DD5-41BB-AE55-8A03BBEEFA17}" dt="2022-06-14T02:43:29.783" v="2307" actId="26606"/>
          <ac:picMkLst>
            <pc:docMk/>
            <pc:sldMk cId="1475325154" sldId="317"/>
            <ac:picMk id="3" creationId="{728E0150-83D4-6B0C-0663-FC6A9308ACC4}"/>
          </ac:picMkLst>
        </pc:picChg>
        <pc:picChg chg="add mod">
          <ac:chgData name="XD Luh" userId="8ed2d39809b54057" providerId="LiveId" clId="{11A3C7EA-1DD5-41BB-AE55-8A03BBEEFA17}" dt="2022-06-14T02:43:29.783" v="2307" actId="26606"/>
          <ac:picMkLst>
            <pc:docMk/>
            <pc:sldMk cId="1475325154" sldId="317"/>
            <ac:picMk id="4" creationId="{15824AFB-FDC6-5DCC-4AC2-55D42C491AF5}"/>
          </ac:picMkLst>
        </pc:picChg>
        <pc:picChg chg="add mod ord">
          <ac:chgData name="XD Luh" userId="8ed2d39809b54057" providerId="LiveId" clId="{11A3C7EA-1DD5-41BB-AE55-8A03BBEEFA17}" dt="2022-06-14T02:43:29.783" v="2307" actId="26606"/>
          <ac:picMkLst>
            <pc:docMk/>
            <pc:sldMk cId="1475325154" sldId="317"/>
            <ac:picMk id="6" creationId="{D757B48D-3DE9-4112-E7A9-B8BD7F7B3923}"/>
          </ac:picMkLst>
        </pc:picChg>
        <pc:picChg chg="add mod">
          <ac:chgData name="XD Luh" userId="8ed2d39809b54057" providerId="LiveId" clId="{11A3C7EA-1DD5-41BB-AE55-8A03BBEEFA17}" dt="2022-06-14T02:43:29.783" v="2307" actId="26606"/>
          <ac:picMkLst>
            <pc:docMk/>
            <pc:sldMk cId="1475325154" sldId="317"/>
            <ac:picMk id="8" creationId="{9976B2DD-DCA3-3FAF-1389-69B9E7B0B013}"/>
          </ac:picMkLst>
        </pc:picChg>
        <pc:picChg chg="add mod">
          <ac:chgData name="XD Luh" userId="8ed2d39809b54057" providerId="LiveId" clId="{11A3C7EA-1DD5-41BB-AE55-8A03BBEEFA17}" dt="2022-06-14T02:43:29.783" v="2307" actId="26606"/>
          <ac:picMkLst>
            <pc:docMk/>
            <pc:sldMk cId="1475325154" sldId="317"/>
            <ac:picMk id="10" creationId="{0CD13AAD-C678-5810-AADF-BB625F37244A}"/>
          </ac:picMkLst>
        </pc:picChg>
        <pc:picChg chg="add mod">
          <ac:chgData name="XD Luh" userId="8ed2d39809b54057" providerId="LiveId" clId="{11A3C7EA-1DD5-41BB-AE55-8A03BBEEFA17}" dt="2022-06-14T02:43:29.783" v="2307" actId="26606"/>
          <ac:picMkLst>
            <pc:docMk/>
            <pc:sldMk cId="1475325154" sldId="317"/>
            <ac:picMk id="12" creationId="{41232889-ACB1-F493-E66C-C1E4019A7F02}"/>
          </ac:picMkLst>
        </pc:picChg>
        <pc:picChg chg="add mod ord">
          <ac:chgData name="XD Luh" userId="8ed2d39809b54057" providerId="LiveId" clId="{11A3C7EA-1DD5-41BB-AE55-8A03BBEEFA17}" dt="2022-06-14T02:43:29.783" v="2307" actId="26606"/>
          <ac:picMkLst>
            <pc:docMk/>
            <pc:sldMk cId="1475325154" sldId="317"/>
            <ac:picMk id="14" creationId="{1415658C-A634-C051-6CE5-CD57D85FDB4A}"/>
          </ac:picMkLst>
        </pc:picChg>
        <pc:picChg chg="add mod ord">
          <ac:chgData name="XD Luh" userId="8ed2d39809b54057" providerId="LiveId" clId="{11A3C7EA-1DD5-41BB-AE55-8A03BBEEFA17}" dt="2022-06-14T02:43:43.502" v="2308" actId="27614"/>
          <ac:picMkLst>
            <pc:docMk/>
            <pc:sldMk cId="1475325154" sldId="317"/>
            <ac:picMk id="16" creationId="{B3CCDCA0-97F5-BAEB-587A-6EEB18E9A8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75B96-0528-4EB3-BD49-1B7E7EBAB96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148F-9A36-414E-A051-93CFF0991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9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904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638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7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94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75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311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102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21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7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03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28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991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04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31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707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6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84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5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94"/>
          <a:stretch>
            <a:fillRect/>
          </a:stretch>
        </p:blipFill>
        <p:spPr>
          <a:xfrm>
            <a:off x="0" y="1"/>
            <a:ext cx="12192000" cy="6992471"/>
          </a:xfrm>
          <a:custGeom>
            <a:avLst/>
            <a:gdLst>
              <a:gd name="connsiteX0" fmla="*/ 0 w 12192000"/>
              <a:gd name="connsiteY0" fmla="*/ 0 h 6992471"/>
              <a:gd name="connsiteX1" fmla="*/ 12192000 w 12192000"/>
              <a:gd name="connsiteY1" fmla="*/ 0 h 6992471"/>
              <a:gd name="connsiteX2" fmla="*/ 12192000 w 12192000"/>
              <a:gd name="connsiteY2" fmla="*/ 6992471 h 6992471"/>
              <a:gd name="connsiteX3" fmla="*/ 0 w 12192000"/>
              <a:gd name="connsiteY3" fmla="*/ 6992471 h 69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92471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949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tags" Target="../tags/tag4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tags" Target="../tags/tag3.xml"/><Relationship Id="rId16" Type="http://schemas.openxmlformats.org/officeDocument/2006/relationships/image" Target="../media/image12.png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tutcc.sharepoint.com/sites/ccc418/Shared%20Documents/Forms/AllItems.aspx?id=%2Fsites%2Fccc418%2FShared%20Documents%2FGeneral%2FRecordings%2FAndroid%E6%9C%9F%E6%9C%AB%E5%A0%B1%E5%91%8A%2D20220613%5F171607%2D%E6%9C%83%E8%AD%B0%E9%8C%84%E8%A3%BD%2Emp4&amp;parent=%2Fsites%2Fccc418%2FShared%20Documents%2FGeneral%2FRecording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A_文本框 115"/>
          <p:cNvSpPr txBox="1"/>
          <p:nvPr>
            <p:custDataLst>
              <p:tags r:id="rId1"/>
            </p:custDataLst>
          </p:nvPr>
        </p:nvSpPr>
        <p:spPr>
          <a:xfrm>
            <a:off x="6142818" y="2592456"/>
            <a:ext cx="560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Android</a:t>
            </a:r>
            <a:r>
              <a:rPr kumimoji="1" lang="zh-TW" altLang="en-US" sz="54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期末報告</a:t>
            </a:r>
            <a:endParaRPr kumimoji="1" lang="zh-CN" altLang="en-US" sz="54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sp>
        <p:nvSpPr>
          <p:cNvPr id="34" name="PA_chenying0907 148"/>
          <p:cNvSpPr/>
          <p:nvPr>
            <p:custDataLst>
              <p:tags r:id="rId2"/>
            </p:custDataLst>
          </p:nvPr>
        </p:nvSpPr>
        <p:spPr>
          <a:xfrm>
            <a:off x="3973010" y="713293"/>
            <a:ext cx="8218990" cy="987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Noteworthy Bold"/>
              </a:rPr>
              <a:t>Money Manager APP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萝莉体 第二版" panose="020005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PA_文本框 115">
            <a:extLst>
              <a:ext uri="{FF2B5EF4-FFF2-40B4-BE49-F238E27FC236}">
                <a16:creationId xmlns:a16="http://schemas.microsoft.com/office/drawing/2014/main" id="{71F4218D-CD35-45BC-AB00-5A06B4CBECF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253587" y="4407819"/>
            <a:ext cx="3554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第</a:t>
            </a:r>
            <a:r>
              <a:rPr kumimoji="1" lang="en-US" altLang="zh-TW" sz="3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10</a:t>
            </a:r>
            <a:r>
              <a:rPr kumimoji="1" lang="zh-TW" altLang="en-US" sz="3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組</a:t>
            </a:r>
            <a:endParaRPr kumimoji="1" lang="en-US" altLang="zh-TW" sz="32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  <a:p>
            <a:r>
              <a:rPr kumimoji="1" lang="en-US" altLang="zh-TW" sz="3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108590451</a:t>
            </a:r>
            <a:r>
              <a:rPr kumimoji="1" lang="zh-TW" altLang="en-US" sz="3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 陸詠涵</a:t>
            </a:r>
            <a:endParaRPr kumimoji="1" lang="en-US" altLang="zh-TW" sz="32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  <a:p>
            <a:r>
              <a:rPr kumimoji="1" lang="en-US" altLang="zh-TW" sz="3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108830035</a:t>
            </a:r>
            <a:r>
              <a:rPr kumimoji="1" lang="zh-TW" altLang="en-US" sz="3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 陳佳均</a:t>
            </a:r>
            <a:endParaRPr kumimoji="1" lang="zh-CN" altLang="en-US" sz="32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pic>
        <p:nvPicPr>
          <p:cNvPr id="3" name="圖形 2" descr="撲滿 外框">
            <a:extLst>
              <a:ext uri="{FF2B5EF4-FFF2-40B4-BE49-F238E27FC236}">
                <a16:creationId xmlns:a16="http://schemas.microsoft.com/office/drawing/2014/main" id="{A275E405-5525-5A62-7D58-BF68937B0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1006">
            <a:off x="477443" y="785998"/>
            <a:ext cx="4536864" cy="4536864"/>
          </a:xfrm>
          <a:prstGeom prst="rect">
            <a:avLst/>
          </a:prstGeom>
        </p:spPr>
      </p:pic>
      <p:pic>
        <p:nvPicPr>
          <p:cNvPr id="11" name="圖形 10" descr="飛起來的錢 以實心填滿">
            <a:extLst>
              <a:ext uri="{FF2B5EF4-FFF2-40B4-BE49-F238E27FC236}">
                <a16:creationId xmlns:a16="http://schemas.microsoft.com/office/drawing/2014/main" id="{D08D1468-BC36-F7C8-305C-52BE089119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255" y="4987812"/>
            <a:ext cx="1616154" cy="1616154"/>
          </a:xfrm>
          <a:prstGeom prst="rect">
            <a:avLst/>
          </a:prstGeom>
        </p:spPr>
      </p:pic>
      <p:pic>
        <p:nvPicPr>
          <p:cNvPr id="13" name="圖形 12" descr="飛起來的錢 外框">
            <a:extLst>
              <a:ext uri="{FF2B5EF4-FFF2-40B4-BE49-F238E27FC236}">
                <a16:creationId xmlns:a16="http://schemas.microsoft.com/office/drawing/2014/main" id="{4B2D8EDC-5ACD-27D5-DE91-8C42813105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3951" y="5057570"/>
            <a:ext cx="1546396" cy="1546396"/>
          </a:xfrm>
          <a:prstGeom prst="rect">
            <a:avLst/>
          </a:prstGeom>
        </p:spPr>
      </p:pic>
      <p:pic>
        <p:nvPicPr>
          <p:cNvPr id="40" name="圖形 39" descr="飛起來的錢 以實心填滿">
            <a:extLst>
              <a:ext uri="{FF2B5EF4-FFF2-40B4-BE49-F238E27FC236}">
                <a16:creationId xmlns:a16="http://schemas.microsoft.com/office/drawing/2014/main" id="{C914EC1A-E47E-CBC4-CEFD-1F8B94087F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2736" y="5057570"/>
            <a:ext cx="1616154" cy="1616154"/>
          </a:xfrm>
          <a:prstGeom prst="rect">
            <a:avLst/>
          </a:prstGeom>
        </p:spPr>
      </p:pic>
      <p:pic>
        <p:nvPicPr>
          <p:cNvPr id="41" name="圖形 40" descr="飛起來的錢 外框">
            <a:extLst>
              <a:ext uri="{FF2B5EF4-FFF2-40B4-BE49-F238E27FC236}">
                <a16:creationId xmlns:a16="http://schemas.microsoft.com/office/drawing/2014/main" id="{28C726CE-F44B-6505-63E2-BE219C89D4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69132" y="5127328"/>
            <a:ext cx="1546396" cy="1546396"/>
          </a:xfrm>
          <a:prstGeom prst="rect">
            <a:avLst/>
          </a:prstGeom>
        </p:spPr>
      </p:pic>
      <p:pic>
        <p:nvPicPr>
          <p:cNvPr id="15" name="圖形 14" descr="美元 以實心填滿">
            <a:extLst>
              <a:ext uri="{FF2B5EF4-FFF2-40B4-BE49-F238E27FC236}">
                <a16:creationId xmlns:a16="http://schemas.microsoft.com/office/drawing/2014/main" id="{0A07FB43-FE3B-E76E-457D-E7D168AF4B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67235">
            <a:off x="1761807" y="2367753"/>
            <a:ext cx="1609982" cy="16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34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cxnSpLocks/>
          </p:cNvCxnSpPr>
          <p:nvPr/>
        </p:nvCxnSpPr>
        <p:spPr>
          <a:xfrm flipH="1" flipV="1">
            <a:off x="2596779" y="3097379"/>
            <a:ext cx="1125265" cy="3605262"/>
          </a:xfrm>
          <a:prstGeom prst="line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>
            <a:cxnSpLocks/>
          </p:cNvCxnSpPr>
          <p:nvPr/>
        </p:nvCxnSpPr>
        <p:spPr>
          <a:xfrm flipV="1">
            <a:off x="3280152" y="0"/>
            <a:ext cx="9086442" cy="930632"/>
          </a:xfrm>
          <a:prstGeom prst="line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dashDot"/>
            <a:miter lim="400000"/>
          </a:ln>
          <a:effectLst/>
        </p:spPr>
      </p:cxnSp>
      <p:pic>
        <p:nvPicPr>
          <p:cNvPr id="18" name="圖形 17" descr="穿斗篷的男孩">
            <a:extLst>
              <a:ext uri="{FF2B5EF4-FFF2-40B4-BE49-F238E27FC236}">
                <a16:creationId xmlns:a16="http://schemas.microsoft.com/office/drawing/2014/main" id="{82A6D827-DB0E-2593-E34B-4DB8DC5C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256" y="811617"/>
            <a:ext cx="2701896" cy="560643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9AD46D-7129-32D6-0D0D-CBEBAD835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385021" y="-532987"/>
            <a:ext cx="2570796" cy="7923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henying0907 148">
            <a:extLst>
              <a:ext uri="{FF2B5EF4-FFF2-40B4-BE49-F238E27FC236}">
                <a16:creationId xmlns:a16="http://schemas.microsoft.com/office/drawing/2014/main" id="{73C9CF73-5D1F-91F5-FDA4-F9B6AEA7531E}"/>
              </a:ext>
            </a:extLst>
          </p:cNvPr>
          <p:cNvSpPr/>
          <p:nvPr/>
        </p:nvSpPr>
        <p:spPr>
          <a:xfrm>
            <a:off x="3708432" y="1503513"/>
            <a:ext cx="8476616" cy="571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28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MainActivity</a:t>
            </a:r>
            <a:r>
              <a:rPr lang="en-US" altLang="zh-TW" sz="28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 </a:t>
            </a:r>
            <a:r>
              <a:rPr lang="zh-TW" altLang="en-US" sz="28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思路</a:t>
            </a:r>
            <a:endParaRPr sz="2800" b="1" dirty="0"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934E7D9-6B62-5578-B695-270D0E27F3DA}"/>
              </a:ext>
            </a:extLst>
          </p:cNvPr>
          <p:cNvSpPr txBox="1"/>
          <p:nvPr/>
        </p:nvSpPr>
        <p:spPr>
          <a:xfrm>
            <a:off x="254000" y="222746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MainActivity</a:t>
            </a:r>
            <a:endParaRPr lang="zh-TW" altLang="en-US" sz="4000" b="1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cxnSpLocks/>
          </p:cNvCxnSpPr>
          <p:nvPr/>
        </p:nvCxnSpPr>
        <p:spPr>
          <a:xfrm flipH="1" flipV="1">
            <a:off x="2596779" y="3097379"/>
            <a:ext cx="1125265" cy="3605262"/>
          </a:xfrm>
          <a:prstGeom prst="line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>
            <a:cxnSpLocks/>
          </p:cNvCxnSpPr>
          <p:nvPr/>
        </p:nvCxnSpPr>
        <p:spPr>
          <a:xfrm flipV="1">
            <a:off x="3280152" y="0"/>
            <a:ext cx="9086442" cy="930632"/>
          </a:xfrm>
          <a:prstGeom prst="line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dashDot"/>
            <a:miter lim="400000"/>
          </a:ln>
          <a:effectLst/>
        </p:spPr>
      </p:cxnSp>
      <p:pic>
        <p:nvPicPr>
          <p:cNvPr id="18" name="圖形 17" descr="穿斗篷的男孩">
            <a:extLst>
              <a:ext uri="{FF2B5EF4-FFF2-40B4-BE49-F238E27FC236}">
                <a16:creationId xmlns:a16="http://schemas.microsoft.com/office/drawing/2014/main" id="{82A6D827-DB0E-2593-E34B-4DB8DC5C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256" y="811617"/>
            <a:ext cx="2701896" cy="5606436"/>
          </a:xfrm>
          <a:prstGeom prst="rect">
            <a:avLst/>
          </a:prstGeom>
        </p:spPr>
      </p:pic>
      <p:sp>
        <p:nvSpPr>
          <p:cNvPr id="13" name="chenying0907 148">
            <a:extLst>
              <a:ext uri="{FF2B5EF4-FFF2-40B4-BE49-F238E27FC236}">
                <a16:creationId xmlns:a16="http://schemas.microsoft.com/office/drawing/2014/main" id="{73C9CF73-5D1F-91F5-FDA4-F9B6AEA7531E}"/>
              </a:ext>
            </a:extLst>
          </p:cNvPr>
          <p:cNvSpPr/>
          <p:nvPr/>
        </p:nvSpPr>
        <p:spPr>
          <a:xfrm>
            <a:off x="4015406" y="992235"/>
            <a:ext cx="8476616" cy="572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28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DrawerMenuItem</a:t>
            </a:r>
            <a:r>
              <a:rPr lang="en-US" sz="28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 : </a:t>
            </a:r>
            <a:r>
              <a:rPr lang="en-US" sz="28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getDrawerMenuItems</a:t>
            </a:r>
            <a:r>
              <a:rPr lang="en-US" sz="28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()</a:t>
            </a:r>
            <a:endParaRPr sz="2800" b="1" dirty="0"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3D2F61-A17B-5676-00F4-A1AD3E3E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406" y="1667168"/>
            <a:ext cx="7598338" cy="3912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26A12C9-A4AA-B6D7-9250-3270AEF1988D}"/>
              </a:ext>
            </a:extLst>
          </p:cNvPr>
          <p:cNvSpPr txBox="1"/>
          <p:nvPr/>
        </p:nvSpPr>
        <p:spPr>
          <a:xfrm>
            <a:off x="254000" y="222746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MainActivity</a:t>
            </a:r>
            <a:endParaRPr lang="zh-TW" altLang="en-US" sz="4000" b="1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87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cxnSpLocks/>
          </p:cNvCxnSpPr>
          <p:nvPr/>
        </p:nvCxnSpPr>
        <p:spPr>
          <a:xfrm flipH="1" flipV="1">
            <a:off x="2596779" y="3097379"/>
            <a:ext cx="1125265" cy="3605262"/>
          </a:xfrm>
          <a:prstGeom prst="line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>
            <a:cxnSpLocks/>
          </p:cNvCxnSpPr>
          <p:nvPr/>
        </p:nvCxnSpPr>
        <p:spPr>
          <a:xfrm flipV="1">
            <a:off x="3280152" y="0"/>
            <a:ext cx="9086442" cy="930632"/>
          </a:xfrm>
          <a:prstGeom prst="line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dashDot"/>
            <a:miter lim="400000"/>
          </a:ln>
          <a:effectLst/>
        </p:spPr>
      </p:cxnSp>
      <p:pic>
        <p:nvPicPr>
          <p:cNvPr id="18" name="圖形 17" descr="穿斗篷的男孩">
            <a:extLst>
              <a:ext uri="{FF2B5EF4-FFF2-40B4-BE49-F238E27FC236}">
                <a16:creationId xmlns:a16="http://schemas.microsoft.com/office/drawing/2014/main" id="{82A6D827-DB0E-2593-E34B-4DB8DC5C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256" y="811617"/>
            <a:ext cx="2701896" cy="560643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26A12C9-A4AA-B6D7-9250-3270AEF1988D}"/>
              </a:ext>
            </a:extLst>
          </p:cNvPr>
          <p:cNvSpPr txBox="1"/>
          <p:nvPr/>
        </p:nvSpPr>
        <p:spPr>
          <a:xfrm>
            <a:off x="254000" y="222746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MainActivity</a:t>
            </a:r>
            <a:endParaRPr lang="zh-TW" altLang="en-US" sz="4000" b="1" dirty="0">
              <a:latin typeface="Ink Free" panose="03080402000500000000" pitchFamily="66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9769B9-BAE6-E006-89A1-731CED719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405" y="1626301"/>
            <a:ext cx="7438609" cy="453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henying0907 148">
            <a:extLst>
              <a:ext uri="{FF2B5EF4-FFF2-40B4-BE49-F238E27FC236}">
                <a16:creationId xmlns:a16="http://schemas.microsoft.com/office/drawing/2014/main" id="{62D67FC7-0866-516C-9713-0717603D362D}"/>
              </a:ext>
            </a:extLst>
          </p:cNvPr>
          <p:cNvSpPr/>
          <p:nvPr/>
        </p:nvSpPr>
        <p:spPr>
          <a:xfrm>
            <a:off x="4015406" y="992235"/>
            <a:ext cx="8476616" cy="572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28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DrawerMenuItem</a:t>
            </a:r>
            <a:r>
              <a:rPr lang="en-US" sz="28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 : </a:t>
            </a:r>
            <a:r>
              <a:rPr lang="en-US" sz="28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getDrawerMenuItems</a:t>
            </a:r>
            <a:r>
              <a:rPr lang="en-US" sz="28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()</a:t>
            </a:r>
            <a:endParaRPr sz="2800" b="1" dirty="0"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79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cxnSpLocks/>
          </p:cNvCxnSpPr>
          <p:nvPr/>
        </p:nvCxnSpPr>
        <p:spPr>
          <a:xfrm flipH="1" flipV="1">
            <a:off x="2596779" y="3097379"/>
            <a:ext cx="1125265" cy="3605262"/>
          </a:xfrm>
          <a:prstGeom prst="line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>
            <a:cxnSpLocks/>
          </p:cNvCxnSpPr>
          <p:nvPr/>
        </p:nvCxnSpPr>
        <p:spPr>
          <a:xfrm flipV="1">
            <a:off x="3280152" y="0"/>
            <a:ext cx="9086442" cy="930632"/>
          </a:xfrm>
          <a:prstGeom prst="line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dashDot"/>
            <a:miter lim="400000"/>
          </a:ln>
          <a:effectLst/>
        </p:spPr>
      </p:cxnSp>
      <p:pic>
        <p:nvPicPr>
          <p:cNvPr id="18" name="圖形 17" descr="穿斗篷的男孩">
            <a:extLst>
              <a:ext uri="{FF2B5EF4-FFF2-40B4-BE49-F238E27FC236}">
                <a16:creationId xmlns:a16="http://schemas.microsoft.com/office/drawing/2014/main" id="{82A6D827-DB0E-2593-E34B-4DB8DC5C6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256" y="811617"/>
            <a:ext cx="2701896" cy="5606436"/>
          </a:xfrm>
          <a:prstGeom prst="rect">
            <a:avLst/>
          </a:prstGeom>
        </p:spPr>
      </p:pic>
      <p:sp>
        <p:nvSpPr>
          <p:cNvPr id="13" name="chenying0907 148">
            <a:extLst>
              <a:ext uri="{FF2B5EF4-FFF2-40B4-BE49-F238E27FC236}">
                <a16:creationId xmlns:a16="http://schemas.microsoft.com/office/drawing/2014/main" id="{73C9CF73-5D1F-91F5-FDA4-F9B6AEA7531E}"/>
              </a:ext>
            </a:extLst>
          </p:cNvPr>
          <p:cNvSpPr/>
          <p:nvPr/>
        </p:nvSpPr>
        <p:spPr>
          <a:xfrm>
            <a:off x="4015406" y="956840"/>
            <a:ext cx="8476616" cy="643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32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Private void </a:t>
            </a:r>
            <a:r>
              <a:rPr lang="en-US" sz="32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createExpandableDrawer</a:t>
            </a:r>
            <a:r>
              <a:rPr lang="en-US" sz="32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()</a:t>
            </a:r>
            <a:endParaRPr sz="3200" b="1" dirty="0"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6A12C9-A4AA-B6D7-9250-3270AEF1988D}"/>
              </a:ext>
            </a:extLst>
          </p:cNvPr>
          <p:cNvSpPr txBox="1"/>
          <p:nvPr/>
        </p:nvSpPr>
        <p:spPr>
          <a:xfrm>
            <a:off x="254000" y="222746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MainActivity</a:t>
            </a:r>
            <a:endParaRPr lang="zh-TW" altLang="en-US" sz="4000" b="1" dirty="0">
              <a:latin typeface="Ink Free" panose="03080402000500000000" pitchFamily="66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6D327D-DB0B-E3D0-C5D4-30AA06D07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406" y="1641813"/>
            <a:ext cx="7508647" cy="3594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57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cxnSpLocks/>
          </p:cNvCxnSpPr>
          <p:nvPr/>
        </p:nvCxnSpPr>
        <p:spPr>
          <a:xfrm flipH="1" flipV="1">
            <a:off x="2596779" y="3097379"/>
            <a:ext cx="1125265" cy="3605262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>
            <a:cxnSpLocks/>
          </p:cNvCxnSpPr>
          <p:nvPr/>
        </p:nvCxnSpPr>
        <p:spPr>
          <a:xfrm flipV="1">
            <a:off x="3796024" y="0"/>
            <a:ext cx="8570570" cy="930632"/>
          </a:xfrm>
          <a:prstGeom prst="line">
            <a:avLst/>
          </a:prstGeom>
          <a:noFill/>
          <a:ln w="38100" cap="flat">
            <a:solidFill>
              <a:schemeClr val="accent4"/>
            </a:solidFill>
            <a:prstDash val="lgDashDot"/>
            <a:miter lim="400000"/>
          </a:ln>
          <a:effectLst/>
        </p:spPr>
      </p:cxnSp>
      <p:sp>
        <p:nvSpPr>
          <p:cNvPr id="36" name="chenying0907 148">
            <a:extLst>
              <a:ext uri="{FF2B5EF4-FFF2-40B4-BE49-F238E27FC236}">
                <a16:creationId xmlns:a16="http://schemas.microsoft.com/office/drawing/2014/main" id="{83474828-7693-405B-8E7E-08836122C867}"/>
              </a:ext>
            </a:extLst>
          </p:cNvPr>
          <p:cNvSpPr/>
          <p:nvPr/>
        </p:nvSpPr>
        <p:spPr>
          <a:xfrm>
            <a:off x="4157134" y="3711456"/>
            <a:ext cx="7526867" cy="258045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24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CategorySub</a:t>
            </a:r>
            <a:r>
              <a:rPr lang="zh-TW" altLang="en-US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：儲存</a:t>
            </a:r>
            <a:r>
              <a:rPr lang="en-US" altLang="zh-TW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category</a:t>
            </a:r>
            <a:r>
              <a:rPr lang="zh-TW" altLang="en-US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的</a:t>
            </a:r>
            <a:r>
              <a:rPr lang="en-US" altLang="zh-TW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objects</a:t>
            </a:r>
          </a:p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24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SearchActivity</a:t>
            </a:r>
            <a:r>
              <a:rPr lang="zh-TW" altLang="en-US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：執行</a:t>
            </a:r>
            <a:r>
              <a:rPr lang="en-US" altLang="zh-TW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Search</a:t>
            </a:r>
            <a:r>
              <a:rPr lang="zh-TW" altLang="en-US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的主程式</a:t>
            </a:r>
            <a:endParaRPr lang="en-US" altLang="zh-TW" sz="2400" b="1" dirty="0"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24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SearchParameters</a:t>
            </a:r>
            <a:r>
              <a:rPr lang="zh-TW" altLang="en-US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：</a:t>
            </a:r>
            <a:r>
              <a:rPr lang="en-US" altLang="zh-TW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Search </a:t>
            </a:r>
            <a:r>
              <a:rPr lang="zh-TW" altLang="en-US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的參數</a:t>
            </a:r>
            <a:endParaRPr lang="en-US" altLang="zh-TW" sz="2400" b="1" dirty="0"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24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SearchParametersFragment</a:t>
            </a:r>
            <a:r>
              <a:rPr lang="en-US" altLang="zh-TW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: Search </a:t>
            </a:r>
            <a:r>
              <a:rPr lang="zh-TW" altLang="en-US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結果的</a:t>
            </a:r>
            <a:r>
              <a:rPr lang="en-US" altLang="zh-TW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Fragment</a:t>
            </a:r>
          </a:p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24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SearchParametersViewHolder</a:t>
            </a:r>
            <a:r>
              <a:rPr lang="en-US" altLang="zh-TW" sz="2400" b="1" dirty="0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: Reuse</a:t>
            </a:r>
          </a:p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pic>
        <p:nvPicPr>
          <p:cNvPr id="29" name="圖形 28" descr="穿斗篷的女孩">
            <a:extLst>
              <a:ext uri="{FF2B5EF4-FFF2-40B4-BE49-F238E27FC236}">
                <a16:creationId xmlns:a16="http://schemas.microsoft.com/office/drawing/2014/main" id="{61C36A7D-0312-97EE-8673-5414FF62D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579" y="864756"/>
            <a:ext cx="2650678" cy="550015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50380E5-FCFE-5ACD-9BAE-AB578C43AF15}"/>
              </a:ext>
            </a:extLst>
          </p:cNvPr>
          <p:cNvSpPr txBox="1"/>
          <p:nvPr/>
        </p:nvSpPr>
        <p:spPr>
          <a:xfrm>
            <a:off x="254000" y="222746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>
                <a:latin typeface="Ink Free" panose="03080402000500000000" pitchFamily="66" charset="0"/>
                <a:ea typeface="標楷體" panose="03000509000000000000" pitchFamily="65" charset="-120"/>
              </a:rPr>
              <a:t>Search</a:t>
            </a:r>
            <a:endParaRPr lang="zh-TW" altLang="en-US" sz="4000" b="1" dirty="0">
              <a:latin typeface="Ink Free" panose="03080402000500000000" pitchFamily="66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57D50F-C772-E1CB-BC03-38CB00339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997" y="1225089"/>
            <a:ext cx="4312824" cy="2258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522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线连接符 22"/>
          <p:cNvCxnSpPr>
            <a:cxnSpLocks/>
          </p:cNvCxnSpPr>
          <p:nvPr/>
        </p:nvCxnSpPr>
        <p:spPr>
          <a:xfrm flipH="1" flipV="1">
            <a:off x="2596779" y="3097379"/>
            <a:ext cx="1125265" cy="3605262"/>
          </a:xfrm>
          <a:prstGeom prst="line">
            <a:avLst/>
          </a:prstGeom>
          <a:noFill/>
          <a:ln w="38100" cap="flat">
            <a:solidFill>
              <a:schemeClr val="accent1">
                <a:lumMod val="40000"/>
                <a:lumOff val="60000"/>
              </a:schemeClr>
            </a:solidFill>
            <a:prstDash val="lgDashDot"/>
            <a:miter lim="400000"/>
          </a:ln>
          <a:effectLst/>
        </p:spPr>
      </p:cxnSp>
      <p:cxnSp>
        <p:nvCxnSpPr>
          <p:cNvPr id="25" name="直线连接符 24"/>
          <p:cNvCxnSpPr>
            <a:cxnSpLocks/>
          </p:cNvCxnSpPr>
          <p:nvPr/>
        </p:nvCxnSpPr>
        <p:spPr>
          <a:xfrm flipV="1">
            <a:off x="3412099" y="3746"/>
            <a:ext cx="8570570" cy="930632"/>
          </a:xfrm>
          <a:prstGeom prst="line">
            <a:avLst/>
          </a:prstGeom>
          <a:noFill/>
          <a:ln w="38100" cap="flat">
            <a:solidFill>
              <a:schemeClr val="accent1">
                <a:lumMod val="60000"/>
                <a:lumOff val="40000"/>
              </a:schemeClr>
            </a:solidFill>
            <a:prstDash val="lgDashDot"/>
            <a:miter lim="400000"/>
          </a:ln>
          <a:effectLst/>
        </p:spPr>
      </p:cxnSp>
      <p:sp>
        <p:nvSpPr>
          <p:cNvPr id="36" name="chenying0907 148">
            <a:extLst>
              <a:ext uri="{FF2B5EF4-FFF2-40B4-BE49-F238E27FC236}">
                <a16:creationId xmlns:a16="http://schemas.microsoft.com/office/drawing/2014/main" id="{83474828-7693-405B-8E7E-08836122C867}"/>
              </a:ext>
            </a:extLst>
          </p:cNvPr>
          <p:cNvSpPr/>
          <p:nvPr/>
        </p:nvSpPr>
        <p:spPr>
          <a:xfrm>
            <a:off x="3959563" y="5608299"/>
            <a:ext cx="4272873" cy="76360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19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PieChartFragment</a:t>
            </a:r>
            <a:endParaRPr lang="en-US" altLang="zh-TW" sz="1900" b="1" dirty="0"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1900" b="1" dirty="0" err="1"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PieChartToSearchActivity</a:t>
            </a:r>
            <a:endParaRPr lang="en-US" altLang="zh-TW" sz="1900" b="1" dirty="0"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pic>
        <p:nvPicPr>
          <p:cNvPr id="27" name="圖形 26" descr="穿斗篷的男孩">
            <a:extLst>
              <a:ext uri="{FF2B5EF4-FFF2-40B4-BE49-F238E27FC236}">
                <a16:creationId xmlns:a16="http://schemas.microsoft.com/office/drawing/2014/main" id="{E4C9B930-BFD4-C48A-7180-6FF79ADA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256" y="811617"/>
            <a:ext cx="2701896" cy="56064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DE56B75-C520-3F6A-8310-E51E4B93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179" y="1142066"/>
            <a:ext cx="3543514" cy="3903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4DC721-2307-7F6A-F356-5BCAD8C327D4}"/>
              </a:ext>
            </a:extLst>
          </p:cNvPr>
          <p:cNvSpPr txBox="1"/>
          <p:nvPr/>
        </p:nvSpPr>
        <p:spPr>
          <a:xfrm>
            <a:off x="254000" y="222746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>
                <a:latin typeface="Ink Free" panose="03080402000500000000" pitchFamily="66" charset="0"/>
                <a:ea typeface="標楷體" panose="03000509000000000000" pitchFamily="65" charset="-120"/>
              </a:rPr>
              <a:t>Report</a:t>
            </a:r>
            <a:endParaRPr lang="zh-TW" altLang="en-US" sz="4000" b="1" dirty="0">
              <a:latin typeface="Ink Free" panose="03080402000500000000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CDC793-B347-3C0B-981D-E5CAAA3B6811}"/>
              </a:ext>
            </a:extLst>
          </p:cNvPr>
          <p:cNvSpPr/>
          <p:nvPr/>
        </p:nvSpPr>
        <p:spPr>
          <a:xfrm>
            <a:off x="3604408" y="4173067"/>
            <a:ext cx="3661150" cy="674702"/>
          </a:xfrm>
          <a:custGeom>
            <a:avLst/>
            <a:gdLst>
              <a:gd name="connsiteX0" fmla="*/ 0 w 3661150"/>
              <a:gd name="connsiteY0" fmla="*/ 0 h 674702"/>
              <a:gd name="connsiteX1" fmla="*/ 596244 w 3661150"/>
              <a:gd name="connsiteY1" fmla="*/ 0 h 674702"/>
              <a:gd name="connsiteX2" fmla="*/ 1046043 w 3661150"/>
              <a:gd name="connsiteY2" fmla="*/ 0 h 674702"/>
              <a:gd name="connsiteX3" fmla="*/ 1532453 w 3661150"/>
              <a:gd name="connsiteY3" fmla="*/ 0 h 674702"/>
              <a:gd name="connsiteX4" fmla="*/ 2055474 w 3661150"/>
              <a:gd name="connsiteY4" fmla="*/ 0 h 674702"/>
              <a:gd name="connsiteX5" fmla="*/ 2615107 w 3661150"/>
              <a:gd name="connsiteY5" fmla="*/ 0 h 674702"/>
              <a:gd name="connsiteX6" fmla="*/ 3174740 w 3661150"/>
              <a:gd name="connsiteY6" fmla="*/ 0 h 674702"/>
              <a:gd name="connsiteX7" fmla="*/ 3661150 w 3661150"/>
              <a:gd name="connsiteY7" fmla="*/ 0 h 674702"/>
              <a:gd name="connsiteX8" fmla="*/ 3661150 w 3661150"/>
              <a:gd name="connsiteY8" fmla="*/ 337351 h 674702"/>
              <a:gd name="connsiteX9" fmla="*/ 3661150 w 3661150"/>
              <a:gd name="connsiteY9" fmla="*/ 674702 h 674702"/>
              <a:gd name="connsiteX10" fmla="*/ 3174740 w 3661150"/>
              <a:gd name="connsiteY10" fmla="*/ 674702 h 674702"/>
              <a:gd name="connsiteX11" fmla="*/ 2578496 w 3661150"/>
              <a:gd name="connsiteY11" fmla="*/ 674702 h 674702"/>
              <a:gd name="connsiteX12" fmla="*/ 2092086 w 3661150"/>
              <a:gd name="connsiteY12" fmla="*/ 674702 h 674702"/>
              <a:gd name="connsiteX13" fmla="*/ 1642287 w 3661150"/>
              <a:gd name="connsiteY13" fmla="*/ 674702 h 674702"/>
              <a:gd name="connsiteX14" fmla="*/ 1082654 w 3661150"/>
              <a:gd name="connsiteY14" fmla="*/ 674702 h 674702"/>
              <a:gd name="connsiteX15" fmla="*/ 559633 w 3661150"/>
              <a:gd name="connsiteY15" fmla="*/ 674702 h 674702"/>
              <a:gd name="connsiteX16" fmla="*/ 0 w 3661150"/>
              <a:gd name="connsiteY16" fmla="*/ 674702 h 674702"/>
              <a:gd name="connsiteX17" fmla="*/ 0 w 3661150"/>
              <a:gd name="connsiteY17" fmla="*/ 330604 h 674702"/>
              <a:gd name="connsiteX18" fmla="*/ 0 w 3661150"/>
              <a:gd name="connsiteY18" fmla="*/ 0 h 6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61150" h="674702" extrusionOk="0">
                <a:moveTo>
                  <a:pt x="0" y="0"/>
                </a:moveTo>
                <a:cubicBezTo>
                  <a:pt x="279292" y="-67071"/>
                  <a:pt x="327041" y="32573"/>
                  <a:pt x="596244" y="0"/>
                </a:cubicBezTo>
                <a:cubicBezTo>
                  <a:pt x="865447" y="-32573"/>
                  <a:pt x="921086" y="4879"/>
                  <a:pt x="1046043" y="0"/>
                </a:cubicBezTo>
                <a:cubicBezTo>
                  <a:pt x="1171000" y="-4879"/>
                  <a:pt x="1399159" y="11321"/>
                  <a:pt x="1532453" y="0"/>
                </a:cubicBezTo>
                <a:cubicBezTo>
                  <a:pt x="1665747" y="-11321"/>
                  <a:pt x="1906707" y="1441"/>
                  <a:pt x="2055474" y="0"/>
                </a:cubicBezTo>
                <a:cubicBezTo>
                  <a:pt x="2204241" y="-1441"/>
                  <a:pt x="2387884" y="16731"/>
                  <a:pt x="2615107" y="0"/>
                </a:cubicBezTo>
                <a:cubicBezTo>
                  <a:pt x="2842330" y="-16731"/>
                  <a:pt x="3002573" y="36147"/>
                  <a:pt x="3174740" y="0"/>
                </a:cubicBezTo>
                <a:cubicBezTo>
                  <a:pt x="3346907" y="-36147"/>
                  <a:pt x="3521032" y="19815"/>
                  <a:pt x="3661150" y="0"/>
                </a:cubicBezTo>
                <a:cubicBezTo>
                  <a:pt x="3670955" y="128815"/>
                  <a:pt x="3644530" y="186825"/>
                  <a:pt x="3661150" y="337351"/>
                </a:cubicBezTo>
                <a:cubicBezTo>
                  <a:pt x="3677770" y="487877"/>
                  <a:pt x="3621090" y="525105"/>
                  <a:pt x="3661150" y="674702"/>
                </a:cubicBezTo>
                <a:cubicBezTo>
                  <a:pt x="3437058" y="724698"/>
                  <a:pt x="3347870" y="632234"/>
                  <a:pt x="3174740" y="674702"/>
                </a:cubicBezTo>
                <a:cubicBezTo>
                  <a:pt x="3001610" y="717170"/>
                  <a:pt x="2710745" y="620249"/>
                  <a:pt x="2578496" y="674702"/>
                </a:cubicBezTo>
                <a:cubicBezTo>
                  <a:pt x="2446247" y="729155"/>
                  <a:pt x="2313777" y="624159"/>
                  <a:pt x="2092086" y="674702"/>
                </a:cubicBezTo>
                <a:cubicBezTo>
                  <a:pt x="1870395" y="725245"/>
                  <a:pt x="1734208" y="666686"/>
                  <a:pt x="1642287" y="674702"/>
                </a:cubicBezTo>
                <a:cubicBezTo>
                  <a:pt x="1550366" y="682718"/>
                  <a:pt x="1242610" y="647129"/>
                  <a:pt x="1082654" y="674702"/>
                </a:cubicBezTo>
                <a:cubicBezTo>
                  <a:pt x="922698" y="702275"/>
                  <a:pt x="799876" y="664278"/>
                  <a:pt x="559633" y="674702"/>
                </a:cubicBezTo>
                <a:cubicBezTo>
                  <a:pt x="319390" y="685126"/>
                  <a:pt x="192462" y="616297"/>
                  <a:pt x="0" y="674702"/>
                </a:cubicBezTo>
                <a:cubicBezTo>
                  <a:pt x="-32445" y="557474"/>
                  <a:pt x="26410" y="457607"/>
                  <a:pt x="0" y="330604"/>
                </a:cubicBezTo>
                <a:cubicBezTo>
                  <a:pt x="-26410" y="203601"/>
                  <a:pt x="39307" y="136234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75766500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DB6047-A654-11AB-1CB7-2EFF020F4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684" y="456017"/>
            <a:ext cx="2687478" cy="56735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E69DF0-8534-4820-5872-35EB52D07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684" y="5045200"/>
            <a:ext cx="2687478" cy="13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296751" y="3919884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其他使用</a:t>
            </a:r>
            <a:r>
              <a:rPr kumimoji="1" lang="en-US" altLang="zh-TW" sz="36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Resources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3</a:t>
              </a:r>
              <a:endParaRPr kumimoji="1" lang="zh-CN" altLang="en-US" sz="80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0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728E0150-83D4-6B0C-0663-FC6A9308A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703263"/>
            <a:ext cx="2139950" cy="633413"/>
          </a:xfrm>
          <a:prstGeom prst="rect">
            <a:avLst/>
          </a:prstGeom>
        </p:spPr>
      </p:pic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B3CCDCA0-97F5-BAEB-587A-6EEB18E9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403350"/>
            <a:ext cx="2139950" cy="47513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824AFB-FDC6-5DCC-4AC2-55D42C49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150" y="703263"/>
            <a:ext cx="4484688" cy="34940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976B2DD-DCA3-3FAF-1389-69B9E7B0B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150" y="4264025"/>
            <a:ext cx="4484688" cy="2397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D13AAD-C678-5810-AADF-BB625F372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150" y="4570413"/>
            <a:ext cx="4484688" cy="3206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232889-ACB1-F493-E66C-C1E4019A7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150" y="4957763"/>
            <a:ext cx="4484688" cy="3492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57B48D-3DE9-4112-E7A9-B8BD7F7B3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1150" y="5372100"/>
            <a:ext cx="4484688" cy="7810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415658C-A634-C051-6CE5-CD57D85FD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925" y="703263"/>
            <a:ext cx="2481263" cy="54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2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chenying0907 201">
              <a:hlinkClick r:id="rId3"/>
            </p:cNvPr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4</a:t>
              </a:r>
              <a:endParaRPr kumimoji="1" lang="zh-CN" altLang="en-US" sz="80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sp>
        <p:nvSpPr>
          <p:cNvPr id="19" name="文本框 9">
            <a:extLst>
              <a:ext uri="{FF2B5EF4-FFF2-40B4-BE49-F238E27FC236}">
                <a16:creationId xmlns:a16="http://schemas.microsoft.com/office/drawing/2014/main" id="{6B1601E8-38CA-7964-F6C9-D07D27EB2756}"/>
              </a:ext>
            </a:extLst>
          </p:cNvPr>
          <p:cNvSpPr txBox="1"/>
          <p:nvPr/>
        </p:nvSpPr>
        <p:spPr>
          <a:xfrm>
            <a:off x="4805143" y="391988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App Demo</a:t>
            </a:r>
            <a:r>
              <a:rPr kumimoji="1" lang="zh-TW" altLang="en-US" sz="36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時間</a:t>
            </a:r>
            <a:endParaRPr kumimoji="1" lang="zh-CN" altLang="en-US" sz="3600" b="1" dirty="0">
              <a:solidFill>
                <a:schemeClr val="tx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F6657ED-D0A1-D152-5970-680912BD2169}"/>
              </a:ext>
            </a:extLst>
          </p:cNvPr>
          <p:cNvCxnSpPr/>
          <p:nvPr/>
        </p:nvCxnSpPr>
        <p:spPr>
          <a:xfrm>
            <a:off x="2941837" y="1004489"/>
            <a:ext cx="1863306" cy="118181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4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65030" y="2224150"/>
            <a:ext cx="6334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tx2"/>
                </a:solidFill>
                <a:latin typeface="Times New Roman" panose="02020603050405020304" pitchFamily="18" charset="0"/>
                <a:ea typeface="萝莉体 第二版" panose="02000500000000000000" pitchFamily="2" charset="-122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kumimoji="1" lang="en-US" altLang="zh-CN" sz="5400" dirty="0">
                <a:solidFill>
                  <a:schemeClr val="tx2"/>
                </a:solidFill>
                <a:latin typeface="Times New Roman" panose="02020603050405020304" pitchFamily="18" charset="0"/>
                <a:ea typeface="萝莉体 第二版" panose="02000500000000000000" pitchFamily="2" charset="-122"/>
                <a:cs typeface="Times New Roman" panose="02020603050405020304" pitchFamily="18" charset="0"/>
              </a:rPr>
              <a:t>your listening</a:t>
            </a:r>
            <a:endParaRPr kumimoji="1" lang="zh-CN" altLang="en-US" sz="5400" dirty="0">
              <a:solidFill>
                <a:schemeClr val="tx2"/>
              </a:solidFill>
              <a:latin typeface="Times New Roman" panose="02020603050405020304" pitchFamily="18" charset="0"/>
              <a:ea typeface="萝莉体 第二版" panose="020005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24"/>
          <p:cNvGrpSpPr/>
          <p:nvPr/>
        </p:nvGrpSpPr>
        <p:grpSpPr>
          <a:xfrm rot="2186241">
            <a:off x="9838581" y="1917735"/>
            <a:ext cx="595560" cy="3022528"/>
            <a:chOff x="0" y="0"/>
            <a:chExt cx="221332" cy="1123292"/>
          </a:xfrm>
        </p:grpSpPr>
        <p:sp>
          <p:nvSpPr>
            <p:cNvPr id="6" name="Shape 20"/>
            <p:cNvSpPr/>
            <p:nvPr/>
          </p:nvSpPr>
          <p:spPr>
            <a:xfrm>
              <a:off x="12699" y="165100"/>
              <a:ext cx="208634" cy="74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19779" y="21600"/>
                  </a:moveTo>
                  <a:cubicBezTo>
                    <a:pt x="21308" y="19799"/>
                    <a:pt x="20061" y="18140"/>
                    <a:pt x="19699" y="16279"/>
                  </a:cubicBezTo>
                  <a:cubicBezTo>
                    <a:pt x="18646" y="10853"/>
                    <a:pt x="19061" y="5372"/>
                    <a:pt x="15824" y="0"/>
                  </a:cubicBezTo>
                  <a:lnTo>
                    <a:pt x="1" y="0"/>
                  </a:lnTo>
                  <a:lnTo>
                    <a:pt x="775" y="1843"/>
                  </a:lnTo>
                  <a:cubicBezTo>
                    <a:pt x="763" y="4727"/>
                    <a:pt x="1217" y="13025"/>
                    <a:pt x="1506" y="15903"/>
                  </a:cubicBezTo>
                  <a:cubicBezTo>
                    <a:pt x="1688" y="17715"/>
                    <a:pt x="-292" y="19629"/>
                    <a:pt x="37" y="21376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21"/>
            <p:cNvSpPr/>
            <p:nvPr/>
          </p:nvSpPr>
          <p:spPr>
            <a:xfrm>
              <a:off x="12700" y="889000"/>
              <a:ext cx="199716" cy="1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74" extrusionOk="0">
                  <a:moveTo>
                    <a:pt x="21600" y="0"/>
                  </a:moveTo>
                  <a:cubicBezTo>
                    <a:pt x="18923" y="21600"/>
                    <a:pt x="5182" y="19974"/>
                    <a:pt x="0" y="11161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22"/>
            <p:cNvSpPr/>
            <p:nvPr/>
          </p:nvSpPr>
          <p:spPr>
            <a:xfrm>
              <a:off x="0" y="-1"/>
              <a:ext cx="169627" cy="15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21600" y="21399"/>
                  </a:moveTo>
                  <a:cubicBezTo>
                    <a:pt x="21600" y="14641"/>
                    <a:pt x="20714" y="6540"/>
                    <a:pt x="20597" y="325"/>
                  </a:cubicBezTo>
                  <a:cubicBezTo>
                    <a:pt x="13874" y="-42"/>
                    <a:pt x="6603" y="-201"/>
                    <a:pt x="0" y="411"/>
                  </a:cubicBezTo>
                  <a:cubicBezTo>
                    <a:pt x="771" y="6724"/>
                    <a:pt x="1612" y="13779"/>
                    <a:pt x="1316" y="2012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23"/>
            <p:cNvSpPr/>
            <p:nvPr/>
          </p:nvSpPr>
          <p:spPr>
            <a:xfrm>
              <a:off x="12700" y="889000"/>
              <a:ext cx="200707" cy="23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" y="7302"/>
                    <a:pt x="6555" y="15634"/>
                    <a:pt x="11604" y="21600"/>
                  </a:cubicBezTo>
                  <a:cubicBezTo>
                    <a:pt x="14587" y="14593"/>
                    <a:pt x="19470" y="7960"/>
                    <a:pt x="21600" y="70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926175" y="3995093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感謝大家聆聽</a:t>
            </a:r>
            <a:endParaRPr kumimoji="1" lang="zh-CN" altLang="en-US" sz="54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pic>
        <p:nvPicPr>
          <p:cNvPr id="4" name="圖形 3" descr="兩手交疊的女子">
            <a:extLst>
              <a:ext uri="{FF2B5EF4-FFF2-40B4-BE49-F238E27FC236}">
                <a16:creationId xmlns:a16="http://schemas.microsoft.com/office/drawing/2014/main" id="{1929C988-C294-8D8C-4172-FB37185BE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726" y="4649638"/>
            <a:ext cx="2595594" cy="2401893"/>
          </a:xfrm>
          <a:prstGeom prst="rect">
            <a:avLst/>
          </a:prstGeom>
        </p:spPr>
      </p:pic>
      <p:pic>
        <p:nvPicPr>
          <p:cNvPr id="14" name="圖形 13" descr="長波浪髮型的女子">
            <a:extLst>
              <a:ext uri="{FF2B5EF4-FFF2-40B4-BE49-F238E27FC236}">
                <a16:creationId xmlns:a16="http://schemas.microsoft.com/office/drawing/2014/main" id="{23EE29E8-DA08-8F7D-40EB-18AF81A20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048" y="3451658"/>
            <a:ext cx="1710569" cy="1963267"/>
          </a:xfrm>
          <a:prstGeom prst="rect">
            <a:avLst/>
          </a:prstGeom>
        </p:spPr>
      </p:pic>
      <p:pic>
        <p:nvPicPr>
          <p:cNvPr id="12" name="圖形 11" descr="大眼睛笑臉">
            <a:extLst>
              <a:ext uri="{FF2B5EF4-FFF2-40B4-BE49-F238E27FC236}">
                <a16:creationId xmlns:a16="http://schemas.microsoft.com/office/drawing/2014/main" id="{546D5D91-52D4-0193-30FF-1424F7A86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4615" y="4020496"/>
            <a:ext cx="706426" cy="6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03 -0.14699 C -0.30612 -0.1456 -0.3 -0.14352 -0.29609 -0.14259 C -0.26927 -0.13704 -0.29544 -0.14468 -0.25924 -0.13588 C -0.25156 -0.1338 -0.24401 -0.13102 -0.23633 -0.12894 C -0.22878 -0.12708 -0.22109 -0.12616 -0.21354 -0.12454 C -0.20495 -0.12245 -0.19661 -0.11968 -0.18802 -0.11759 C -0.17331 -0.11435 -0.15846 -0.10926 -0.14362 -0.10856 L -0.08516 -0.10648 L -0.00885 -0.10856 C -0.00378 -0.10856 -0.01901 -0.10787 -0.02409 -0.10648 C -0.02708 -0.10556 -0.03008 -0.1037 -0.03294 -0.10185 C -0.03815 -0.09838 -0.04297 -0.09375 -0.04818 -0.09051 C -0.05404 -0.08704 -0.06016 -0.08495 -0.06602 -0.08148 C -0.07865 -0.07407 -0.10768 -0.05116 -0.11562 -0.04537 C -0.12018 -0.04213 -0.125 -0.03935 -0.12956 -0.03634 C -0.13294 -0.03403 -0.1362 -0.03079 -0.13971 -0.0294 C -0.1487 -0.02593 -0.1526 -0.02454 -0.16133 -0.02037 C -0.17839 -0.01227 -0.1625 -0.01968 -0.17786 -0.01134 C -0.17956 -0.01042 -0.18125 -0.00995 -0.18294 -0.00926 C -0.19075 -0.00231 -0.19687 0.00069 -0.17148 0.00208 C -0.14909 0.00347 -0.12669 0.00023 -0.10417 0 L -2.08333E-7 0 " pathEditMode="relative" rAng="0" ptsTypes="AAAAAAAAAAAAA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nying0907 175"/>
          <p:cNvSpPr/>
          <p:nvPr/>
        </p:nvSpPr>
        <p:spPr>
          <a:xfrm>
            <a:off x="1323576" y="1027261"/>
            <a:ext cx="6376546" cy="4170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extrusionOk="0">
                <a:moveTo>
                  <a:pt x="6742" y="16124"/>
                </a:moveTo>
                <a:cubicBezTo>
                  <a:pt x="5374" y="16910"/>
                  <a:pt x="3929" y="20482"/>
                  <a:pt x="3478" y="21600"/>
                </a:cubicBezTo>
                <a:cubicBezTo>
                  <a:pt x="3702" y="19782"/>
                  <a:pt x="4191" y="18074"/>
                  <a:pt x="4233" y="16234"/>
                </a:cubicBezTo>
                <a:cubicBezTo>
                  <a:pt x="3426" y="16656"/>
                  <a:pt x="2554" y="16263"/>
                  <a:pt x="1729" y="16378"/>
                </a:cubicBezTo>
                <a:cubicBezTo>
                  <a:pt x="1648" y="11313"/>
                  <a:pt x="1059" y="5533"/>
                  <a:pt x="0" y="631"/>
                </a:cubicBezTo>
                <a:cubicBezTo>
                  <a:pt x="4095" y="977"/>
                  <a:pt x="8091" y="628"/>
                  <a:pt x="12162" y="358"/>
                </a:cubicBezTo>
                <a:cubicBezTo>
                  <a:pt x="14982" y="171"/>
                  <a:pt x="18216" y="0"/>
                  <a:pt x="21204" y="0"/>
                </a:cubicBezTo>
                <a:cubicBezTo>
                  <a:pt x="21600" y="812"/>
                  <a:pt x="21523" y="2642"/>
                  <a:pt x="21419" y="3597"/>
                </a:cubicBezTo>
                <a:lnTo>
                  <a:pt x="6120" y="4060"/>
                </a:lnTo>
                <a:cubicBezTo>
                  <a:pt x="6120" y="4060"/>
                  <a:pt x="6742" y="16124"/>
                  <a:pt x="6742" y="1612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chenying0907 182"/>
          <p:cNvSpPr/>
          <p:nvPr/>
        </p:nvSpPr>
        <p:spPr>
          <a:xfrm>
            <a:off x="3136694" y="1526875"/>
            <a:ext cx="8715999" cy="521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3" h="21444" extrusionOk="0">
                <a:moveTo>
                  <a:pt x="9587" y="16461"/>
                </a:moveTo>
                <a:cubicBezTo>
                  <a:pt x="7137" y="17180"/>
                  <a:pt x="4338" y="16988"/>
                  <a:pt x="1871" y="17887"/>
                </a:cubicBezTo>
                <a:cubicBezTo>
                  <a:pt x="741" y="15455"/>
                  <a:pt x="1259" y="12409"/>
                  <a:pt x="871" y="9752"/>
                </a:cubicBezTo>
                <a:cubicBezTo>
                  <a:pt x="413" y="6611"/>
                  <a:pt x="-151" y="3747"/>
                  <a:pt x="36" y="488"/>
                </a:cubicBezTo>
                <a:cubicBezTo>
                  <a:pt x="4480" y="149"/>
                  <a:pt x="9014" y="-156"/>
                  <a:pt x="13493" y="87"/>
                </a:cubicBezTo>
                <a:cubicBezTo>
                  <a:pt x="15942" y="221"/>
                  <a:pt x="18443" y="1027"/>
                  <a:pt x="20887" y="604"/>
                </a:cubicBezTo>
                <a:cubicBezTo>
                  <a:pt x="21449" y="2041"/>
                  <a:pt x="20999" y="15633"/>
                  <a:pt x="21352" y="15738"/>
                </a:cubicBezTo>
                <a:cubicBezTo>
                  <a:pt x="18614" y="14924"/>
                  <a:pt x="16128" y="15633"/>
                  <a:pt x="13384" y="15578"/>
                </a:cubicBezTo>
                <a:cubicBezTo>
                  <a:pt x="14206" y="17474"/>
                  <a:pt x="14961" y="19421"/>
                  <a:pt x="15578" y="21444"/>
                </a:cubicBezTo>
                <a:cubicBezTo>
                  <a:pt x="15386" y="20814"/>
                  <a:pt x="11222" y="16709"/>
                  <a:pt x="10628" y="16085"/>
                </a:cubicBezTo>
                <a:cubicBezTo>
                  <a:pt x="10290" y="16233"/>
                  <a:pt x="9942" y="16357"/>
                  <a:pt x="9587" y="16461"/>
                </a:cubicBezTo>
                <a:close/>
              </a:path>
            </a:pathLst>
          </a:custGeom>
          <a:noFill/>
          <a:ln w="381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chenying0907 148"/>
          <p:cNvSpPr/>
          <p:nvPr/>
        </p:nvSpPr>
        <p:spPr>
          <a:xfrm>
            <a:off x="3751231" y="1842603"/>
            <a:ext cx="7816792" cy="3278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indent="457200" defTabSz="457200" hangingPunct="0">
              <a:lnSpc>
                <a:spcPts val="36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sym typeface="Noteworthy Bold"/>
              </a:rPr>
              <a:t>大部分的人都有限制自己一個月的生活費是多少，有些人想要買一個禮物來犒賞自己幾個月的辛勞，或是想存錢為自己的未來準備，但是找不到一個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sym typeface="Noteworthy Bold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sym typeface="Noteworthy Bold"/>
              </a:rPr>
              <a:t>可以督促自己完成目標？這是我們開發此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sym typeface="Noteworthy Bold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sym typeface="Noteworthy Bold"/>
              </a:rPr>
              <a:t>的動機，將自己的收入及支出用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sym typeface="Noteworthy Bold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sym typeface="Noteworthy Bold"/>
              </a:rPr>
              <a:t>記錄下來，透過圖示更簡潔明瞭自己花費的去向，以達到督促及快速達成自己存錢的目標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sym typeface="Noteworthy Bold"/>
              </a:rPr>
              <a:t>~~</a:t>
            </a:r>
            <a:endParaRPr sz="16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29877" y="613758"/>
            <a:ext cx="19223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66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val="87208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形 11" descr="手拿標誌的女孩">
            <a:extLst>
              <a:ext uri="{FF2B5EF4-FFF2-40B4-BE49-F238E27FC236}">
                <a16:creationId xmlns:a16="http://schemas.microsoft.com/office/drawing/2014/main" id="{083A4531-4636-C034-35BC-E1FF471B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973" y="-258792"/>
            <a:ext cx="4687677" cy="7159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00148" y="1396277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72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目錄</a:t>
            </a:r>
            <a:endParaRPr kumimoji="1" lang="zh-CN" altLang="en-US" sz="72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39879" y="1763801"/>
            <a:ext cx="2662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GUI</a:t>
            </a:r>
            <a:r>
              <a:rPr kumimoji="1" lang="zh-TW" altLang="en-US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簡要描述</a:t>
            </a:r>
            <a:endParaRPr kumimoji="1" lang="zh-CN" altLang="en-US" sz="3200" b="1" dirty="0">
              <a:solidFill>
                <a:schemeClr val="tx2">
                  <a:lumMod val="75000"/>
                </a:schemeClr>
              </a:solidFill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3666" y="692152"/>
            <a:ext cx="2544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 b="1" dirty="0">
                <a:solidFill>
                  <a:schemeClr val="tx2"/>
                </a:solidFill>
                <a:latin typeface="Ink Free" panose="03080402000500000000" pitchFamily="66" charset="0"/>
                <a:ea typeface="萝莉体 第二版" panose="02000500000000000000" pitchFamily="2" charset="-122"/>
                <a:cs typeface="Times New Roman" panose="02020603050405020304" pitchFamily="18" charset="0"/>
              </a:rPr>
              <a:t>Contents</a:t>
            </a:r>
            <a:endParaRPr kumimoji="1" lang="zh-CN" altLang="en-US" sz="4800" b="1" dirty="0">
              <a:solidFill>
                <a:schemeClr val="tx2"/>
              </a:solidFill>
              <a:latin typeface="Ink Free" panose="03080402000500000000" pitchFamily="66" charset="0"/>
              <a:ea typeface="萝莉体 第二版" panose="020005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6598960" y="1586797"/>
            <a:ext cx="714896" cy="842464"/>
            <a:chOff x="6528664" y="1618363"/>
            <a:chExt cx="714896" cy="84246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1</a:t>
              </a:r>
              <a:endParaRPr kumimoji="1" lang="zh-CN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7118257" y="2836807"/>
            <a:ext cx="5001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App</a:t>
            </a:r>
            <a:r>
              <a:rPr kumimoji="1" lang="zh-TW" altLang="en-US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中的</a:t>
            </a:r>
            <a:r>
              <a:rPr kumimoji="1" lang="en-US" altLang="zh-TW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Activities</a:t>
            </a:r>
          </a:p>
          <a:p>
            <a:r>
              <a:rPr kumimoji="1" lang="en-US" altLang="zh-TW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       &amp; </a:t>
            </a:r>
            <a:r>
              <a:rPr kumimoji="1" lang="zh-TW" altLang="en-US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使用的程式碼 </a:t>
            </a:r>
            <a:endParaRPr kumimoji="1" lang="zh-CN" altLang="en-US" sz="3200" b="1" dirty="0">
              <a:solidFill>
                <a:schemeClr val="tx2">
                  <a:lumMod val="75000"/>
                </a:schemeClr>
              </a:solidFill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  <a:p>
            <a:endParaRPr kumimoji="1" lang="zh-CN" altLang="en-US" sz="3200" b="1" dirty="0">
              <a:solidFill>
                <a:schemeClr val="tx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6153449" y="2800475"/>
            <a:ext cx="714896" cy="842464"/>
            <a:chOff x="6528664" y="1618363"/>
            <a:chExt cx="714896" cy="84246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2</a:t>
              </a:r>
              <a:endParaRPr kumimoji="1"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8685440" y="5334481"/>
            <a:ext cx="275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App Demo</a:t>
            </a:r>
            <a:r>
              <a:rPr kumimoji="1" lang="zh-TW" altLang="en-US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時間</a:t>
            </a:r>
            <a:endParaRPr kumimoji="1" lang="zh-CN" altLang="en-US" sz="3200" b="1" dirty="0">
              <a:solidFill>
                <a:schemeClr val="tx2">
                  <a:lumMod val="75000"/>
                </a:schemeClr>
              </a:solidFill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616400" y="4280280"/>
            <a:ext cx="714896" cy="842464"/>
            <a:chOff x="6528664" y="1618363"/>
            <a:chExt cx="714896" cy="84246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3</a:t>
              </a:r>
              <a:endParaRPr kumimoji="1" lang="zh-CN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pic>
        <p:nvPicPr>
          <p:cNvPr id="14" name="圖形 13" descr="硬幣 外框">
            <a:extLst>
              <a:ext uri="{FF2B5EF4-FFF2-40B4-BE49-F238E27FC236}">
                <a16:creationId xmlns:a16="http://schemas.microsoft.com/office/drawing/2014/main" id="{ECD6A4C8-7E65-E79E-F4F0-49EA50E8A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2393" y="5055454"/>
            <a:ext cx="1727606" cy="1727606"/>
          </a:xfrm>
          <a:prstGeom prst="rect">
            <a:avLst/>
          </a:prstGeom>
        </p:spPr>
      </p:pic>
      <p:grpSp>
        <p:nvGrpSpPr>
          <p:cNvPr id="18" name="组 76">
            <a:extLst>
              <a:ext uri="{FF2B5EF4-FFF2-40B4-BE49-F238E27FC236}">
                <a16:creationId xmlns:a16="http://schemas.microsoft.com/office/drawing/2014/main" id="{FF31420E-9B1C-A191-8D0A-F285928DF312}"/>
              </a:ext>
            </a:extLst>
          </p:cNvPr>
          <p:cNvGrpSpPr/>
          <p:nvPr/>
        </p:nvGrpSpPr>
        <p:grpSpPr>
          <a:xfrm>
            <a:off x="7605008" y="5205636"/>
            <a:ext cx="714896" cy="842464"/>
            <a:chOff x="6528664" y="1618363"/>
            <a:chExt cx="714896" cy="84246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chenying0907 232">
              <a:extLst>
                <a:ext uri="{FF2B5EF4-FFF2-40B4-BE49-F238E27FC236}">
                  <a16:creationId xmlns:a16="http://schemas.microsoft.com/office/drawing/2014/main" id="{421EF103-4214-042F-B6E0-5D7D559FD0CA}"/>
                </a:ext>
              </a:extLst>
            </p:cNvPr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20" name="文本框 78">
              <a:extLst>
                <a:ext uri="{FF2B5EF4-FFF2-40B4-BE49-F238E27FC236}">
                  <a16:creationId xmlns:a16="http://schemas.microsoft.com/office/drawing/2014/main" id="{0FBFEFD6-2A63-A8CB-9222-D91DD16566B8}"/>
                </a:ext>
              </a:extLst>
            </p:cNvPr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4</a:t>
              </a:r>
              <a:endParaRPr kumimoji="1" lang="zh-CN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sp>
        <p:nvSpPr>
          <p:cNvPr id="22" name="文本框 75">
            <a:extLst>
              <a:ext uri="{FF2B5EF4-FFF2-40B4-BE49-F238E27FC236}">
                <a16:creationId xmlns:a16="http://schemas.microsoft.com/office/drawing/2014/main" id="{19C5416B-E3F8-C52F-05E3-B53AE33CC8CD}"/>
              </a:ext>
            </a:extLst>
          </p:cNvPr>
          <p:cNvSpPr txBox="1"/>
          <p:nvPr/>
        </p:nvSpPr>
        <p:spPr>
          <a:xfrm>
            <a:off x="7646920" y="4406467"/>
            <a:ext cx="3770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其他使用 </a:t>
            </a:r>
            <a:r>
              <a:rPr kumimoji="1" lang="en-US" altLang="zh-TW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Resources</a:t>
            </a:r>
            <a:r>
              <a:rPr kumimoji="1" lang="zh-TW" altLang="en-US" sz="32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 </a:t>
            </a:r>
            <a:endParaRPr kumimoji="1" lang="zh-CN" altLang="en-US" sz="3200" b="1" dirty="0">
              <a:solidFill>
                <a:schemeClr val="tx2">
                  <a:lumMod val="75000"/>
                </a:schemeClr>
              </a:solidFill>
              <a:latin typeface="Ink Free" panose="03080402000500000000" pitchFamily="66" charset="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2" grpId="0"/>
      <p:bldP spid="76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31238" y="391988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GUI</a:t>
            </a:r>
            <a:r>
              <a:rPr kumimoji="1" lang="zh-TW" altLang="en-US" sz="36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簡要描述</a:t>
            </a:r>
            <a:endParaRPr kumimoji="1" lang="zh-CN" altLang="en-US" sz="3600" b="1" dirty="0">
              <a:solidFill>
                <a:schemeClr val="tx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508060" y="1833012"/>
              <a:ext cx="6559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1</a:t>
              </a:r>
              <a:endParaRPr kumimoji="1" lang="zh-CN" altLang="en-US" sz="80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0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enying0907 148"/>
          <p:cNvSpPr/>
          <p:nvPr/>
        </p:nvSpPr>
        <p:spPr>
          <a:xfrm>
            <a:off x="1343053" y="277929"/>
            <a:ext cx="8476616" cy="449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主頁面包括：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ALL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、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SEARCH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、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USER ACCOUNTS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、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INCOME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 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AND EXPENSES</a:t>
            </a:r>
            <a:endParaRPr sz="2200" dirty="0"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5A2884-E7E0-3A62-FA0B-06D28077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29" y="1189922"/>
            <a:ext cx="2472149" cy="52189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A034B6-12D3-628A-99DC-9C820835F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505" y="1189922"/>
            <a:ext cx="2472149" cy="5218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E9FA66-EDE0-39C3-8CA8-88FB9BFB5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598" y="1189921"/>
            <a:ext cx="2472149" cy="5218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587C3952-30A9-536D-7F8F-2DF7DDBEEB13}"/>
              </a:ext>
            </a:extLst>
          </p:cNvPr>
          <p:cNvSpPr/>
          <p:nvPr/>
        </p:nvSpPr>
        <p:spPr>
          <a:xfrm>
            <a:off x="3089402" y="5490278"/>
            <a:ext cx="355600" cy="355600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87B1093-C1F1-9507-03FC-7A4353C18372}"/>
              </a:ext>
            </a:extLst>
          </p:cNvPr>
          <p:cNvSpPr/>
          <p:nvPr/>
        </p:nvSpPr>
        <p:spPr>
          <a:xfrm>
            <a:off x="6737908" y="1570703"/>
            <a:ext cx="355600" cy="355600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2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henying0907 148">
            <a:extLst>
              <a:ext uri="{FF2B5EF4-FFF2-40B4-BE49-F238E27FC236}">
                <a16:creationId xmlns:a16="http://schemas.microsoft.com/office/drawing/2014/main" id="{32A5F6C4-DA0E-4BB9-9775-9703EC880DC6}"/>
              </a:ext>
            </a:extLst>
          </p:cNvPr>
          <p:cNvSpPr/>
          <p:nvPr/>
        </p:nvSpPr>
        <p:spPr>
          <a:xfrm>
            <a:off x="4178596" y="320486"/>
            <a:ext cx="7658300" cy="449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點選 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ENTITIES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出現 子選單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將相似的功能放在同一區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)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208F2A-1D55-4CB8-EBC9-F2D00AF95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5" y="955734"/>
            <a:ext cx="2694959" cy="56893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F37A6C-BC5B-BE80-E596-BB369B8DD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465" y="955732"/>
            <a:ext cx="2694959" cy="56893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EF40D2E-DDEE-5ADC-311B-2B4F84406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758" y="955732"/>
            <a:ext cx="2694959" cy="56893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9C850259-5DB1-EC65-5666-27EA75E0D809}"/>
              </a:ext>
            </a:extLst>
          </p:cNvPr>
          <p:cNvSpPr/>
          <p:nvPr/>
        </p:nvSpPr>
        <p:spPr>
          <a:xfrm rot="16200000">
            <a:off x="3959702" y="3213055"/>
            <a:ext cx="371414" cy="803304"/>
          </a:xfrm>
          <a:prstGeom prst="downArrow">
            <a:avLst>
              <a:gd name="adj1" fmla="val 50000"/>
              <a:gd name="adj2" fmla="val 12018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8C4EA742-D752-7116-68EE-D95CD428B1B2}"/>
              </a:ext>
            </a:extLst>
          </p:cNvPr>
          <p:cNvSpPr/>
          <p:nvPr/>
        </p:nvSpPr>
        <p:spPr>
          <a:xfrm rot="16200000">
            <a:off x="8016342" y="3213055"/>
            <a:ext cx="371414" cy="803304"/>
          </a:xfrm>
          <a:prstGeom prst="downArrow">
            <a:avLst>
              <a:gd name="adj1" fmla="val 50000"/>
              <a:gd name="adj2" fmla="val 12018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chenying0907 148">
            <a:extLst>
              <a:ext uri="{FF2B5EF4-FFF2-40B4-BE49-F238E27FC236}">
                <a16:creationId xmlns:a16="http://schemas.microsoft.com/office/drawing/2014/main" id="{364FD8F3-3DCF-6CE1-8D1C-FE4D2FCA9AF6}"/>
              </a:ext>
            </a:extLst>
          </p:cNvPr>
          <p:cNvSpPr/>
          <p:nvPr/>
        </p:nvSpPr>
        <p:spPr>
          <a:xfrm>
            <a:off x="740947" y="320486"/>
            <a:ext cx="4399224" cy="449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點選側拉式選單</a:t>
            </a: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BF06B52-C1A4-B7C6-40B4-A7C6A74252F1}"/>
              </a:ext>
            </a:extLst>
          </p:cNvPr>
          <p:cNvSpPr/>
          <p:nvPr/>
        </p:nvSpPr>
        <p:spPr>
          <a:xfrm>
            <a:off x="657558" y="1316211"/>
            <a:ext cx="460042" cy="444855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7AA609-B44D-7652-CCF3-A203B0F18963}"/>
              </a:ext>
            </a:extLst>
          </p:cNvPr>
          <p:cNvSpPr/>
          <p:nvPr/>
        </p:nvSpPr>
        <p:spPr>
          <a:xfrm>
            <a:off x="4773465" y="2954867"/>
            <a:ext cx="2194602" cy="372533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E3465E-44BC-84EA-4304-952FFED63AB0}"/>
              </a:ext>
            </a:extLst>
          </p:cNvPr>
          <p:cNvSpPr/>
          <p:nvPr/>
        </p:nvSpPr>
        <p:spPr>
          <a:xfrm>
            <a:off x="8888727" y="3293533"/>
            <a:ext cx="2194602" cy="1354667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6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8" grpId="0" animBg="1"/>
      <p:bldP spid="19" grpId="0" animBg="1"/>
      <p:bldP spid="20" grpId="0"/>
      <p:bldP spid="21" grpId="0" animBg="1"/>
      <p:bldP spid="1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henying0907 148">
            <a:extLst>
              <a:ext uri="{FF2B5EF4-FFF2-40B4-BE49-F238E27FC236}">
                <a16:creationId xmlns:a16="http://schemas.microsoft.com/office/drawing/2014/main" id="{605737DF-0B0C-488A-9E72-F3588D8FFEAF}"/>
              </a:ext>
            </a:extLst>
          </p:cNvPr>
          <p:cNvSpPr/>
          <p:nvPr/>
        </p:nvSpPr>
        <p:spPr>
          <a:xfrm>
            <a:off x="740947" y="320486"/>
            <a:ext cx="4399224" cy="449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點選側拉式選單</a:t>
            </a:r>
          </a:p>
        </p:txBody>
      </p:sp>
      <p:sp>
        <p:nvSpPr>
          <p:cNvPr id="41" name="chenying0907 148">
            <a:extLst>
              <a:ext uri="{FF2B5EF4-FFF2-40B4-BE49-F238E27FC236}">
                <a16:creationId xmlns:a16="http://schemas.microsoft.com/office/drawing/2014/main" id="{32A5F6C4-DA0E-4BB9-9775-9703EC880DC6}"/>
              </a:ext>
            </a:extLst>
          </p:cNvPr>
          <p:cNvSpPr/>
          <p:nvPr/>
        </p:nvSpPr>
        <p:spPr>
          <a:xfrm>
            <a:off x="6063450" y="320486"/>
            <a:ext cx="5773445" cy="449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點選 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REPORTS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出現 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ADAPTER </a:t>
            </a:r>
            <a:endParaRPr lang="zh-TW" altLang="en-US" sz="2200" dirty="0"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208F2A-1D55-4CB8-EBC9-F2D00AF95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5" y="955734"/>
            <a:ext cx="2694959" cy="56893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F37A6C-BC5B-BE80-E596-BB369B8DD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465" y="955732"/>
            <a:ext cx="2694959" cy="56893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3A14383-1D17-6EB5-46C3-89667344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217" y="965679"/>
            <a:ext cx="2694957" cy="56893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8D8CBBE5-B196-5A0D-9E5A-7CA9F1FE5160}"/>
              </a:ext>
            </a:extLst>
          </p:cNvPr>
          <p:cNvSpPr/>
          <p:nvPr/>
        </p:nvSpPr>
        <p:spPr>
          <a:xfrm rot="16200000">
            <a:off x="3959702" y="3213055"/>
            <a:ext cx="371414" cy="803304"/>
          </a:xfrm>
          <a:prstGeom prst="downArrow">
            <a:avLst>
              <a:gd name="adj1" fmla="val 50000"/>
              <a:gd name="adj2" fmla="val 12018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121D9AFA-9507-C2F3-1408-CF31252C48FB}"/>
              </a:ext>
            </a:extLst>
          </p:cNvPr>
          <p:cNvSpPr/>
          <p:nvPr/>
        </p:nvSpPr>
        <p:spPr>
          <a:xfrm rot="16200000">
            <a:off x="8016342" y="3213055"/>
            <a:ext cx="371414" cy="803304"/>
          </a:xfrm>
          <a:prstGeom prst="downArrow">
            <a:avLst>
              <a:gd name="adj1" fmla="val 50000"/>
              <a:gd name="adj2" fmla="val 12018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7C9EFB0-B944-04DD-5CE5-B2D7E14BC2DB}"/>
              </a:ext>
            </a:extLst>
          </p:cNvPr>
          <p:cNvSpPr/>
          <p:nvPr/>
        </p:nvSpPr>
        <p:spPr>
          <a:xfrm>
            <a:off x="657558" y="1316211"/>
            <a:ext cx="460042" cy="444855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7B8F20-4D1B-8EC6-E487-C28A0F12F7CD}"/>
              </a:ext>
            </a:extLst>
          </p:cNvPr>
          <p:cNvSpPr/>
          <p:nvPr/>
        </p:nvSpPr>
        <p:spPr>
          <a:xfrm>
            <a:off x="4757848" y="4580467"/>
            <a:ext cx="2194602" cy="372533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1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號: 向下 3">
            <a:extLst>
              <a:ext uri="{FF2B5EF4-FFF2-40B4-BE49-F238E27FC236}">
                <a16:creationId xmlns:a16="http://schemas.microsoft.com/office/drawing/2014/main" id="{ED2B93C4-CF29-43D1-89F7-A561BB6BBFAF}"/>
              </a:ext>
            </a:extLst>
          </p:cNvPr>
          <p:cNvSpPr/>
          <p:nvPr/>
        </p:nvSpPr>
        <p:spPr>
          <a:xfrm rot="16200000">
            <a:off x="3975342" y="3213054"/>
            <a:ext cx="371414" cy="803304"/>
          </a:xfrm>
          <a:prstGeom prst="downArrow">
            <a:avLst>
              <a:gd name="adj1" fmla="val 50000"/>
              <a:gd name="adj2" fmla="val 12018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chenying0907 148">
            <a:extLst>
              <a:ext uri="{FF2B5EF4-FFF2-40B4-BE49-F238E27FC236}">
                <a16:creationId xmlns:a16="http://schemas.microsoft.com/office/drawing/2014/main" id="{605737DF-0B0C-488A-9E72-F3588D8FFEAF}"/>
              </a:ext>
            </a:extLst>
          </p:cNvPr>
          <p:cNvSpPr/>
          <p:nvPr/>
        </p:nvSpPr>
        <p:spPr>
          <a:xfrm>
            <a:off x="740947" y="320486"/>
            <a:ext cx="4399224" cy="449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SEARCH 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功能</a:t>
            </a:r>
          </a:p>
        </p:txBody>
      </p:sp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7CCB5215-65BF-4658-8ABD-F0CFABDCD9FA}"/>
              </a:ext>
            </a:extLst>
          </p:cNvPr>
          <p:cNvSpPr/>
          <p:nvPr/>
        </p:nvSpPr>
        <p:spPr>
          <a:xfrm rot="16200000">
            <a:off x="8016342" y="3213055"/>
            <a:ext cx="371414" cy="803304"/>
          </a:xfrm>
          <a:prstGeom prst="downArrow">
            <a:avLst>
              <a:gd name="adj1" fmla="val 50000"/>
              <a:gd name="adj2" fmla="val 12018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chenying0907 148">
            <a:extLst>
              <a:ext uri="{FF2B5EF4-FFF2-40B4-BE49-F238E27FC236}">
                <a16:creationId xmlns:a16="http://schemas.microsoft.com/office/drawing/2014/main" id="{32A5F6C4-DA0E-4BB9-9775-9703EC880DC6}"/>
              </a:ext>
            </a:extLst>
          </p:cNvPr>
          <p:cNvSpPr/>
          <p:nvPr/>
        </p:nvSpPr>
        <p:spPr>
          <a:xfrm>
            <a:off x="4252824" y="320486"/>
            <a:ext cx="7584072" cy="449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marL="342900" indent="-342900" defTabSz="4572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透過篩選找到特定的資料 顯示到另一個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Activity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F37A6C-BC5B-BE80-E596-BB369B8D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3" y="955732"/>
            <a:ext cx="2694959" cy="56893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7B3F0C-4A3D-37DE-D891-C5E360DEA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09" y="3800412"/>
            <a:ext cx="1259746" cy="2659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DFBD8F-9665-8213-A72B-9FD793465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521" y="3800412"/>
            <a:ext cx="1259745" cy="26594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4A02EB-5891-F286-334E-28BA8019C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759" y="881782"/>
            <a:ext cx="1264452" cy="26693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93E7E8C-B2C7-D11C-F527-DBB368151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792" y="881782"/>
            <a:ext cx="1259747" cy="26594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88DDB8-09A3-7BB6-8AD5-36FE7F14D4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2516" y="881782"/>
            <a:ext cx="2733665" cy="57710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C6CCC3F-0EBA-B01D-4D96-8615DCC2C87C}"/>
              </a:ext>
            </a:extLst>
          </p:cNvPr>
          <p:cNvSpPr/>
          <p:nvPr/>
        </p:nvSpPr>
        <p:spPr>
          <a:xfrm>
            <a:off x="762681" y="4250267"/>
            <a:ext cx="2194602" cy="372533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7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/>
      <p:bldP spid="40" grpId="0" animBg="1"/>
      <p:bldP spid="41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296751" y="3919884"/>
            <a:ext cx="410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App</a:t>
            </a:r>
            <a:r>
              <a:rPr kumimoji="1" lang="zh-TW" altLang="en-US" sz="36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中的</a:t>
            </a:r>
            <a:r>
              <a:rPr kumimoji="1" lang="en-US" altLang="zh-TW" sz="3600" b="1" dirty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萝莉体 第二版" panose="02000500000000000000" pitchFamily="2" charset="-122"/>
              </a:rPr>
              <a:t>Activities</a:t>
            </a:r>
          </a:p>
          <a:p>
            <a:r>
              <a:rPr kumimoji="1" lang="en-US" altLang="zh-TW" sz="36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     &amp; </a:t>
            </a:r>
            <a:r>
              <a:rPr kumimoji="1" lang="zh-TW" altLang="en-US" sz="36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  <a:ea typeface="標楷體" panose="03000509000000000000" pitchFamily="65" charset="-120"/>
                <a:cs typeface="萝莉体 第二版" panose="02000500000000000000" pitchFamily="2" charset="-122"/>
              </a:rPr>
              <a:t>使用的程式碼</a:t>
            </a:r>
            <a:endParaRPr kumimoji="1" lang="zh-CN" altLang="en-US" sz="3600" b="1" dirty="0">
              <a:solidFill>
                <a:schemeClr val="tx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萝莉体 第二版" panose="02000500000000000000" pitchFamily="2" charset="-122"/>
            </a:endParaRP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66382" y="1833012"/>
              <a:ext cx="6976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2</a:t>
              </a:r>
              <a:endParaRPr kumimoji="1" lang="zh-CN" altLang="en-US" sz="80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0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9662C1C-F846-4778-A890-1AF178AAD3C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INzh0lEcWpARkUAAIaqAAAXAAAAdW5pdmVyc2FsL3VuaXZlcnNhbC5wbmftvQk4FGr7P45KsoQjhWzlpEWF7MsgKuckS0hKSFP2sUS2MTMptFimTovdNHVE2RKGLDMay7QwMyVZBiNThjKGhhnMDL9R5/2+hzTvef/X/3td/0XXlZZ55n6e534+931/7me95mBnLSGqICogICDx+28HHAUE1lgJCKyKEhHm/c/Iixks7w/BMEdrS4ESvOII7x+rffbb7hcQKIOLcbzW8P69LuS3E2ECAusbF34L4oILzgoIPN78+4H9zlEetD46IfD4ibWcOVuO4JygOuTBNf0Wg6E6naHxw5tvTK8KuHjA6LT/7ceCvzhyDj5JtxDpyLy3EXi5R2oDaMshkat5BXsSXEKUS9nRLoi+vozuMBq4LTvg/Vzvy5wwPCCA3s3OJLReGKOfBA/F9X38stZ8+vlYZacHqX72c6EBmcwdi4QUCq4S12oQ+OHHqZS4u6BDePlo6uSXOCa8+uj0Ts65i4LCcqeX/oi7KX5grBsdhCXSYfPsSw4jZstLFPdT/UqYjhmAzbNgV0yf33wbQD2jn7isRJL8VcVJwTQcueSq1GOVZcVNSRxYP9vAQrMAGlZ7YN7Ltwy5UOjiuxqoP037q5z2Mo3SCgGvwhIvXZsvLEXXsAsxs4XIW1H2/Y32HvB5mmfXtKPVD3K7fCzkdonL1mzUURWfOlPspbNUbEO0ePg6KxXI5Ju+SXY7Yq7iTkqVSNde6UTulOf8VNActy0YGtZ1Whc/9Y4BHsrwCfJnfNKEzaDfUX6Bw0w9zZllcBoAMz2DJN31uArE1H/ZiNsHS/Gb9wBn00zxoXU2eufZ0ZkZNY81ltS7U7gmHhkc/dotwnyeYT4fc3rifRX6QiQVn5NFd1qPTTc4U39AjpmFmcmqFSlWm0wyN599Ax8b9CGYsQMzcKONKnMhVaf34Gm3b4wVenI/2yodkrSiGG0mMy4azimZe7J7U0BgTHOjrjj3g8rchyzgF9nEXEpUfa4feqla3+kR94jnrFWVfszpgnO7bInCFusb8rDEaEO5/b6rbxxTLnVa1eqUynoHOWi7Vc7sHIKqEHYNZ27ZEAXFH3dpwbgNVA9x8Ep7UarhbWU00lAvjvTFkLadpfDY43PzkgF80dCNJVY3iridWXOcA7B8ozKLVKk5cWEjWbq64vJ10iCZhvKzYCAlIcNTiCrZAlBt9I03LknNNOnMOnYfHd2tP2YAfX8pl1m+caAEgAoDlPFGiia2Vk0kGYGLrpR9gGGYYMIY5SJVFJ8JFhMgUUNB6evPJcveLTY7yhqJAE35Bcp8CHC7Y+yeYdz3MAGFY8rg9gHezwB1AORpNmJuBIGGHgmdn59BzM88ZCRBmiBV3JaINJEkzYlpXJhqrhtD9h4tWocbbVraE6aTa0MzUiIg5DYRGCjMSNg+5VI5sjJdjsSUgaGoM2iuYkyQkqgVUG8WDcFB7SASGWNq+JF3VccMO79c5Pr3Lh2ISYOFgfBQV/H6fbWYdHyFqgYW7xelL3GYgtqYXPE6XE31GkhtwPeDTe9GduCWIUe5npYW6MmB7lTkmgdx/m1lOTKUbdgnIszBeu0H+jQTISzTsGJA51JRNcBfBXk6PjF0bMJHTI4nLL0FND9pPz8ZU6BAsj9+sgUEMqeZDfqUuSva9773N5HQsu+2N3kPgbehtXRTTfBqQvhq+kaoXeN09Z7Pb/EmQUkUNBOHAUQ+JLyJyqY8I2JfGuKmwabHSTOHUoCkCDcOQF1piPCywCnQQOJpPtuPgIsSP0Oage7z8hVzJ4WZMDdRZdlmU3pnZ2OkWErUCmaxEN6vEc022K93zGmRDZ92E65JREqrHhCRJpcpFBYX+Qsejt9Aq00BeZ1dLcmwoamtTgl1uj1BFzlJ8bHx8t3ciU2ZQQ/OvVcmGSF2pIla5RfqUejSJ1GyOaA8HxOCiBiF6RelIOgoJkoC38Afb+dBy9G2KqmhHPLbG92oQMEvaK1wP/N2qanbWuGzGwXtAVPvvgj6cOqU2tE2Q27pYBocBh5r+vWQ6XFK7CBhYyD+csPGk6iB8wqJdmQfVHF/kNfZQifTTRT0w1JB2oX7NMZtVmFf1T5dqD7MJFXEgxLLg4FfnH9y1dZwN9vxbMI5tve1RR6rwOeem5yxxD61yfQSoQAva7ZD3ggibqtlftdD90MqMLjFmZhucKOMecD+Nh4AXG63oK7sLXUHB1KbYh9pTXatFT3I+/YuN8MeM786rvz+M++2Wr6LGIkWM6FQtfe6HMdXJQ0EQFW00e4PyXNm7ifSuwmciYxS8ZxcsKK1G81I0opKf2QE0YgLk69uopBzTaS3oqj+HHn46/BzvqaSpE8UmpGup7xxsRVY8+2IP53JCaAfNIbMWUPyBb842komIBnXbo9c2W3rufbM/BUPqx7/90x95X56tUfjya8fIuDyS9zgH3Hl8cjQfOmiijvpoKlP4c3H3Pw2At1uvIG+d0luflUicih/uzQ70Px1PFJ6uPV44qEdv8RZj24HB9ok1LfR0kQa75o5+Co7o+4g2xnXMw+KKGgYu1XLmSfhat31VQT9xI6QUGW2YMm30V1RO8TbxvKt5RRwRjA40VU+ZowlUd9EMYeMNZFJbCaKCswKSS9pSiX1kFwrQvfIgaaC2KC0xwab2LkwGkgiaHNiC5qa2nPFKmdW4a3LXlx0U6jt8RLy0LNAN9v0pcHspDB+YyKK9TmgsPDMsS7druxENWmo3eVXqMdFtAdrlKQdj5B1dJlvXCCVpB4MVePFkMrQPhiBOMqz4a88Gw6U6+nfVOH+SlHQt0ggJUTLsrHLE0wn6Ou3NE2PrN3V3DXN2unl6+ZV420OwBK7rFcj2kIUreuONfxGl1egdvWTq9z3mrvL9+wNDp5Kpv6eZdq16Yyd1fsuVMJjBtUTjG4J46C8htFUJgdgJVmfWEFJCUOgYZ85gAOEmdgq+knbN5QPE4tDaYs+cZt4SgOQzOYebCD2V+kEBSOM+8x25324TnqIUDeXUKciJs3cBd8L3Yk4EdDrWQvAdsz4l43kn8FxK4EePIDGnD+1VTyl54j5BAS69+itmet4JjRDOtZOMwEOIl1RqWRtyYlJh4pC4pNoUFYfjvOWMx0pdkKHnYEgTMZSqcq4N6kGqaCY/gn6SH4fIeD8+lVpUZx8QndUajOGtAuP2ve0+I9AQhvqjEluO40bwYIoQArPre5vZzFMmRyTqcbrTEApxVCSZhJkwlTYV2w1WgvZCsn+spPuFZOKI5vhgmqUPeGai+MVTILHDgBXISpNNvFeyuVo+AlCTAzni5k+QMWH/dVwKZ0IieYRlHk3IxeJXK2ifuD539WU50Hmc2kVQ2hX4BJmkinoVaBVcUqurnL7B05sAlLhzXvEKjw5bAkxGjglHI/EOnj5aq/COmhOU2OeV3miltAcVJCF3MndIiTj36j0gxnLsKu/hGhYyZ9ehnx1xQt67RjOuggt6V7N1nNqXoZgwhca6yz3ahlS1tCgLi5itZ+8OlxHt1PHilL21fUH8tbwjFckgdeCZYifoLC+l4Wc6Kz6PUSA/nNom/My1K8TOBCnGftBzITsvxwv5P14sFkqUfRywodl2Wwg9qLWhklbCxWIS+NMxjPgj024K/EP2pclfyJX/qia3pkfuOubf/J1uFnhB05r7zLde/19iHcs27MsLVXxNRAZYlvybkJywU2FH5U7/E++bo3oCIF6jy1DvM/xgMUb3dvLsnJbOanES+h1w96H7vocevdbyt8/vXc/jpoLDmINJmmOeUBnPuVoyjoIyl7tvBRle7UzUa/0BE/u8C7DgCfdLbCiJbL3CaOnm3lfg0wdG4GLFlwUrXskNNEjVSqd0XlbTkNcNvHhm7M35enmJku6EyDO6YRx00R+W+NssWa9i6qH2tPSPQvmoWC7MWNirr1xsQKetFwU/1b07q4bEJB0oihvmJZq6bbukw2Xqt0XSsUjFVxfCt9N8Ks7AVyiDe1vrdx9TJWkUSQumytqv9SUdvid3rk6tHahlIiV3pM/JHaLtUfpNCyp7Yzygo5cH1ugjrvK7zKVzd23ZMgc3jY4igxGLJSSSvQ/vW2z68aHE94Xl9TWZLrrntCuJ85xgaVP9jlH7TJdmu7d+zMuT6qJtlBKVbyj4bD+k91HKG0CSxzW1Whep51PPxLq9vA6VzDuHLXUwC1+X2Wz5SrpGK+UhdzjuDuBp0+kt2QJLknhpBi8Thc0OK55Wo995fDh0fhSLMX9IXzXUqqqkFfqopbzKo3uhqdaKQarWhfXpjp0VFDWIS5P9Cw44Q4S6/Rh51Iwb5PYnaAadJxXiuePhF2exp3zUggWXhJ9LVofCPH6bSP7gimqYZWQj3VaCuzDCq6i+3tLFkphHSSKzq56jdXtF9daXNvFdOu/gEOTdUkUtU/I/0fAkT+9ApwV4PzfAhzCBeeBvDSPHsBEk0xtVT0NZECWBEwSx56vVdk9pYR7l6qZqpfa3SnHr71yao/l2bu3OteBWUGPBhi3VfVTT6gaJ9r+XAunkwu8R8urI+n9HWuQe3anAFkXuPxqqJ5L9+boFET9ztmpYQU8osjOLN2OiD3f5o0ycuLTvTidc9sjSGVC+cLwY7hzNtL7fbOTSo35VVQgU2X4h5VsgcL53JhTGdaoNUgs8UgH3tzl5/gyhCUPKge5xVkhgbFn2OUEMzCpjxzDpiJgc0O3xiSVqI8itSQsE5D5LrR9FD4Y3CuTV51Gch5AbaGAxkzKaaDUMOV4USudO+bzrj/X5ABH+zq4GrQmSGZfPxOtQyoF4CH7C7R0nWYY8Laf9/Nfja7kVUY3qOVmUkw38Cor7zCnR/GprE76ej2roCHzRhmO6826CcADF+py4zJSCXzqCo4/QwfsuiEhD+6lZkLOpobtFJFNLIleja9K+bm9haCnm3LBx1Rl9jFrCHpsoylD+3U8LQYoxzFAt34O+r++NvDuRlknt7iPsBMX7S+1S9ydvSPbx4RPz0zfXKtnFjXs3AIksN1qS/Morat5Q18Jx0ajXvPpmn34mVKAxpMN+5h1paTRL12h3pd5fASkfG2OJPpzP8sFyoBH3eMCJK06F2rpvx5UheHjK0kHf0WhD6wpAYgDwjk25pgDoD6cHz8HbJdkmVyD4JXoJ3yupRf85c5tH7zcqtMPO72kF+/lpKbelV7UqpgD6s5Ke3u6LU/0tkkkKw8mh0CxRGnl5i9ma/+ty/dLdVmjlglSrNcK3wwP+1TeysfYFBsMUfNVQp3Kif21kfQBI0W21DY4LIdfiLowuNH6fMHCV1qii9cduFbgxC/KGIcmqckbibvLXP3laD4fd2qRU918M1k50XvV0a2fnflE0Xt2vYO/oaQSvYUWCvKJOt8cSXE8Ml/4/oF3j/gE1G9VB+4UB2yT2nbfjp8zW+hM90m5mg3fOsMnKC7o6Gmz1qSr6uED/1GZTzu0Jh2+FeQT2N5dc1P8XV8cMnht+6sNtJfbEb2A6YHLYIw94AWYNVbvxXaq0hnj8IMkXuVB9RWSy4DDi6g95oTseV2ptkCf0WgNPvErpF+kuR/sPHDSkkAqEQdV+sf5wnu6rRH8egS5/wvYyGfNWH89ePyXyc/7/RZChcgBSMd/HALFxw0UuDm00stXsbb0SykfJhDC1W6b9hl/a6NJG+t9FnYhzlcx7Nt3+NGmKZwuyfCyiKxK9MebhesOUFzXICldG36ur5ZrAdnXeLTlGb8IH1Iy3gTl0Z+WR3yaq2V3inKExwLwx/hZSljCdmah0C4tvggMHVTwuS+0K6SEH1ayNUzLPHlMKZQft0uW6TSU4RUK40dZB059uMZ9fFE02YkPoTqdXd2SwWN42YX8TIIqaj96nEcms/mBh9Kkhz+wxnngFD+GYHg86gyGx80o/KxfbntJqDqvEJUvlX6GlWEfE5SV4+eZGgxDU3R4zNPwOD/+ipfN7SrlocWQnwn+U0idTWJzWwzQZWBmtw95sj7hZN3kWxsDqhJsjO1fhQPlp5Is+0o+KSb8HCcB64AlHwxVYJyJvsuSZtMP6SaRY6O5sLmZP/KlcL0UDSz+inKML6tJxn60z72XQOpnorJI9w9JXx1jX0fgaGh/fqi45/LxfJ91O5Y4cuLAb3JbTq9OkMXECMNZY32kvnpwJN3vkCrn4y37/t6IwHMFWhX3/3CfrbSRe/wh781ZmUhK29CSgSjSdtCJeYZ/0LMpsSXDlDvZblCoBLzge+qwCvI0Z3dLlewfEz6cWgiumikb5x/YHpTled2sfo+Lt10wHHTGE0SqJjM7UqtS/PZ/QlKusq+F+VYRVPKq9+DDYkZBiHatqBhYKDscUezSHgYP82d1C3VEsCd7H07V2e2/ADdm92wVl00UtVqml0Gc8xDriB3iKQKl7grKSJ+iP5LprtoKHzzFpFXAo2VZxNK+fss2V9DMCzV4b+97lwwUaeuO5HvaQUk0Cl0bBal8zQQitNWDguOGTcXdjVOr6RG97ex0M8fQIoYNHdjsq0iaTD8pooh7i/KjmrkXK7Dag+DcJhDNkVOwv7BjklOI3vZ86trcPNz13zjXW4Lz6qGLD3vK7BubRz6/ElFdmLjfNz7y+aWIPDUtrWp8H15bqGHGnxDxKHoUrKDbAs2nv5SHIRJvaaPqI31IkYWUt6FNNOnflNnXBwxSITVPdVJDY9DtlKzE8jLb1Tl7eD4/s8Q7hYvTPwqfedbEbGepFw9RMuHb+biMzFWZ/rh+LFFEIp88wdjoPQa2bxWZP8PRtUgJqUi4C9Lz5SmSRy5LUfcrQGSX66gnYbNeBxlPQmpEGbcp6aWz2ebCtMu3ez63Gvb7TRsDHm7sxbPepPp5VitSe7DvXMpHmP1hk6YEUb5c8qU+K2Z430zek73YetdQIwkrCr2dhQtEnklOuZMmPVs5EIzum6zXoSJ60RsSlU1SIR8oaOuYmBOxgTowBGHETXiULZDvJ9fj8gJP0L7k7DX8KdeHj3dLS3JqweRXeg1P3nrvdmfw7fh0kIqUbrFH/MWywxXFRdmw00dP+fe7eHtjiUCcNAvmL6fAUip0IiHYLlDUaw5VpVrXfY8x5qMZU0bDnnSY5LrNGBMII+tTXpvMy/PhsVT4UVSYZEAjkfn80J6GQJWz4cOQ/fkqju/6qeXuxuYQ+zYnzVvBCAvYqOE+L99kUNqMPZlQ8Xu6cIW0d0ukIiwWFwE651v7EaoQdUikd28tfPbAcE+/sOqldxCVgQqlOKpJO5+QxWjeTiIx0Cxc9vEtl/AzYN+W9I1/HpKSEyRPvv3ape4CQtknItDBPqsTpaXszPWgs36fQz3bYThovuC51Sk0J1paqhoqy/MrdPho6rHiMvLM446Nj1HATJX5ukTtkjV/0gC2+SrqsiyZKf9glSeasX25TXM+u38e0ybhtqNHeTGmgl90TN7YY6jCC3xz/Dz1LE6dWcALxif5+fxDYqBsuGiBxTy/kLaQaTjzQkwxv+D4IEEfb73G+R6MX+yfK7sGWIjFLvxYxBvLzdQHQruIGH5ce76rSZlHWg4V8ouNvsgUBi/sDXvyCf33YIFn4Lwo+4DvvFcFsWWGxw8m+VE6orl+mTVvVN7wC41aJ30psTwiNXucT+QfVsnqesALsr58J0z2VISa8RrO1VBdgdMKnFbg9P9bOA18SvNU3lP1bfiUNKRKpXkt252imtQSVV6+RFlpWuO9YQQaep5Lj0y2Gz3MG8vbok0BVnWHznomLcj/azXr96WrWRKxIzaePfVfX2k8+GiAt+Kp0mrNoN4Wj83v60oWlhQLB4qee2+en/FaZtm2GvFP1v3o1OTLbH3KMou673glliO4i9aEg5h5LaNJuOeUH2tgtfPMTG6X+LI7DU/L8Bp3L1holpsdGkL2rltmaVHhH616ot+lQyYMoxR/XNOGKkgtu563aMkXg9BZP0ZK3vRjJQ6N/6D5Nd1pCuWaymvhqxbnJeOfNGHRLFowDMz6+lqTHMuOAa7xANMqOwNkLsx2wridbvMl888IkCCWNWzSutZaBRLO6mehI1njjZKSbCVqJ5qSTentNKxsu1CHXsfrRO7AD15IT+pDbmnsGjS7jz6WCx57dgz+bVOo12WCk2VfZB1FqbYgLoRhjG0bpfwq3jFu+mwZCBd6cv3N1lQ0f5F1lbnacpjoJNS4J/nasfvd99qmZwUfazk3Mpq8f7RGEUZsX4lQ6DruJsx08y1lsmTswKpLxG6SYOzXWwjTRxGWxNktvuBkntHnbtf70VX17hWuuFBoUdfR4OjK4uV7opasOk3/U/swziZVnvZSCvA7CxX/+WPFgqHeGNEFkzCelYPPbfm96lnR/LXtuTtmOFLYEjGvhIX6dH+sbzJJiLazHzblELURkQvNehIyCaLQVq2Gf7mEu35BJtE/Kpf4o49XxY4ej0vzhM4MAOum7OHm21q5HKq551cjR+3AIugRnrETbmX86DxnD8YxN8gahj/imJBn7DSsWHWew7q/XnhUdwe5zfPXwu2E1ODs7am4t8CXi+rLJjf0iDA2k6dbxrp9EPUzqRh7jEfMSF4Wwnyew7CGKVdVQUbZOsz2MR+oSrtSFYhEGJo3m2QAWZDRudSO0YRNHlFOueXMy7d4MGLRBr9OeHKaPWOtbsQMU6V3o79tjlRHA3t1A7P737ccmU8mUdDMvvdQfcDdmblBcn6RAEBXvd+pI2yOQ5ixedf1yqEcltv6o1ZuSFgBp/qtJAEV4PHna8nj3C4gvB5dKCJPYS6sQAV38ZQUyo4153H1aZwKjON9hBM9XAhqDwqeT5U6P3vBtxcNNIyA4fyZPQGl9SOhqaqhtr91YT/65EYPSZCqEPaszTDYRPMmcrivdGylAEMHMdP65ooJL71VZPuz5J/zLINZaSDBbTTnNB6j9nyWoRfHXHuCh2QbhMsuDOSLZZq8zkpNJGVAi5dYipEixazdpqN4SRSFZLYwA1hOX5gEnSt3zYnO0tJN1XBJw1u9ncHkU9/OKVOfML88o+aCG4Hc1Mg64DELQ/cTJhJmVC/fIgGQJ4I76hMp7d8SKabhlq7A9q2qhDQhaD6gKZ9RjUsdTMYIgvdXMQ8SKFRlYuqVRmlvkZ27zFyL/kT/40uvGMJ30gpKF1B+YBnzclqFEVF3G56ZbLfHeJVPR67OkPZt6XzkNRy+HXRn2DS+zlZOAafrXhbje274kZ7hhd5JxxmRG53Cl9u1dC+1oRDRcj2WBBFLalqztaG8J+Pi0+JfUszzSRV3kKEqV1JrU65ZhBurW6K6gqDR0CEOpf6YpvT7Z3CGcMkCqGWWAbWdxHTPY+LGKHxVgIYJiX0x93wG51kjMeIIjWsumYBk95tMvqsZ3WxQ7zz3xlql/gIv+/VC2RDzeS0+NoyWzQA1D203m7hmoIhzlFMQ/MKpt3J7IZ/WV3Wjslg1pazqhLSxxBFg85MnX+u8Pj37orHgra4t463eEUuLidkYSV8StOZp+atXRNSZSqWwIYCVffFrZGjoI559zs907PeNv7xnMllKF4ubTlX9tvOSEkYWbbVCUh3lauh1DwsPqskBcODEFqMmoxyTovJ5RmLxN3NOX67n3BJt8ZQw8Meb1kF7PwQ/9+XUQypDKliviF2wU7tgWTYf8714FZY91UEPOk7bxCNxLol4zUJ4R3776XDa2kO2rM37nzZ8rYv7ZPS9Y3HLdUyrIuEaQ3LbdRrF6noP+1oLubBIPAUYQL/QszeDvCkx9+Tl1moVzsDaWp5x17u7JKJCytak0p7OTEcXbQB5si1fbMyGTjeq2LmrYyZzkWVPw9EEEX9KIeS001C9JRWo9puZj6sPmSpx8puL1PrRRZ4VQo9sR9tXJdlfRGCsfd0uGHGl7unvdcnAY/ATgodpZj2P39tALjrWkqNd0yXWUlVu69b/ajb2IAFBg+xX250SUtFnf8pDxZP2dXaEq+muDtstnsLw92xnBxQeV/Ntzf0SG7v6pdBrhvBdatE33K9eBvdHeOA44SYYwxrrc1+dPuETnzzB8BvvxrZt/MNuHjDfNG2YmKdVsSaj3TytXyw8JohmyCoWB6DoRyBDwOBay/PKiYdOd7l42jUSRX7NLzwErB0BvjGL2imTqGxMZ44wcGN01JYQEzwBMha2DaFDFZe27q5aaMvHZQhnYNemtOf2l9s2RrQQqJ4M2Qzp38bELIG1OGXwqDemXUoTqozYrWxOZimRKlQvzD63A41ORg1CqebmFeTpaFIkyqx9omwrQ1/jVxL7Mso+FA6plHS4bmwLM5M8TDEcPD87kz7y+E0XznRHysSeI30sn80quDcuf6LCUi9WHJdSwM08l4Q++RjmfbvhazZ1ywJwopcBjr4XApSmQdRRrLN9EpNCQjNy6Ltnso18rhq+Qn8bas1ldjrgog/1PhSq4hmrglVrLk5R47L1OpGqcOVv1p/2ow0EyUx2MytEj5ifLfBxqE6ANF85ANp5QPHTqW817F1mGWEjVf5ClijnuQrneXG/SbgYkooMi8WZ9B/9Gq1z2De6hCG14Kurl5nCzrpBQOUfUzW76vs6bghE4N5CcM6+pOKfXWqSZn4zH79ltFBhSCgguQy402PSLCbnzbZAbbU+O85o3o6lGW7sEbXSqyu0MsHujg+rRm+ygWfgkv/Wu9ebq0EvfNjtu8a7CdCIY1LV6qaKoVkE2Bzj6R2NV53xyOOTp/3q0oLr/EuGFk/uc3VCTt72eQfSGB9M0hS1Ol4inhLC4pERqUSPo2h18fr7a21WoWESrrSO3MW0vC6OlBiLMq8XwnBJmD1S7vJXzWaHH2CJ/7G6mNs+H3nVteoQRKyOJyLLjN/lfWXRL2xlK+zhEfXM+tPLLD8Lx6KO87K0UiFNDOfr3v6eD7yA5jZVs42nSpfnLx+OtXgSxK/hXgEX8f9j4smbKIZqvGTSQzZqquN4pCdncFP7s7s8Ppx5yClvp/H6+f3Apbt/NXTLFtJPbY1xz/kpz5FTNjzubPtgApFSNl/+YWJq+u+pmIXsKmCLAZ6XB93zWfO09PiyGwx5yIsRVmfm8dJV77/ljxm+S4ppP9jswytELOeXiQJWybAdeYoo57dek/4mpZxXaPgEv0w0N+4a5BEvXT3BJ38ccA1n8PgNDc2lBdM9Yiea+zDzbAzbZZWwsI4UgRaVigvjdh3nk6SWCXw0n6OYR5Bn8JERpejZz+mv+7LviAbWCU30plKjTDsTkJnOL9Xv2A6mGLx+vWSNs5X39V9dLs8u9BcjZEOYClQp2+f8ZJfrj70R9Bqe3p+m4xyXt5DrF/whsSsLuzmYucQJnH55USt8p/r5WtFkz+U3+n7b44uTrMlGiu4+ZiH3+APo/oc9betr+sT3LV7QRPNqdDzyMWKhZcuP+sKO0lSVcCMrWdfHvAyskXSgUafRZE68FNcFXDRXY8NLwWy0b5KO3YtYw4uKdFouhNnd9+2Mzhx3xB4Ww8rThIx8XLVp2SwwENuwDUsshdACapmQ88ZhiXGh4tKKM45xR3eNk+e55FpJyLDVgrcPpLNU5idUEOGPecgJlpEI9osg0rxvLHJDcRMS2RriKcSJ0vnZ0mChTJGArbevmQPXkLjT14k7UrfNTeYJqTmr5gIn6kQ7CaaM1s2X5kKUC60oqPzcGP+J8IRlE90srZASLV0ekwM+9JTuOmAoo6GryZ26Uxr7ST15Kk/ogfM9AGJ9Qk77k/ARo+08g9Z/M946nmre+EWbKaez+BBFWAJyYi6hbF/4nKw5Ap3mFa8r/bmJxQGsB15wq90zly1sHOqWHEyqIvWwt+NZm+ZT2dAPvJSCTHW00D3sO2TaUvRthV1mXAX85YoW9NVnh5/BYEEPd5DS2CbEFWymiI0a0S/OJxn+5CmkeVvDhFJVVRkN1RVcdDVJa4clXsRabfoaDEcgPX7mKq3gqa3O7BgrhXS1pmtnlPdYrhmc+SU1DW0n/1ff7nqv7QsSXsxO5cgNz7DELvokwIqK9I2/zWCNJ0/Q3s66ThlhWs0utaIydYQI05FgSaLIKTUR0AefXtjog2K7FNJDjWOk68/yVF/SdjlUCuXHZ4eO5ifL/AwpRo3ErsjaQMCl164Z3S5Qu+N+qDtIRkdmu80wlW6gQLLnET6MyuzHUeaH39uP5ZdhnMz9av3lhqpR7nG8/8LtvRV8az27/+mZkwCvgsSqa4k+iZEceQ94GW6R47grnq0mnnIvlJyPqrLpIvlXRhix0aw1KaSebV+lhytej7k1KBT2PdzikGy+YbqJKd1ih1lfnz+Couj5wGxlX8RefBu+9TTZSHTZveb6XgOKXr7gUuIMWq03EBELwPwJuNS28f6YmCZprWqzGQl8Gd/YJteO3pqc0lBOi5y7RgpNbrf5XLpzdVjRLuIuossV/S80qjS0ZbWFIZwuFxm45tF383TLVAqvlT+72GXErqKKWJHWbq60B8PHnxaPBtJn5Olre3i24fdwv19yypOKYu8kcx48vKi6ciCcOfdi3sZ4lIDupft+Dj1MA4krg65UlUMy7OygTRTS9rdJFOd7lmuwZ03TTg5HjxKAcQXLTs6clhHGSycesmgXejPyqmLkcGv0VR0JJUr6GTYKFP+H9I2WyNjmrhF2AsqGqlYQSDpg8Q6LnwaLeQEDFXGxeb6jYXPlXeTJdKBKfmxMZMKNVu3AQqEPFfXUII78XYrRL7dE2y9OOqju+g/GFo8kXUdmF4u+K7YoupQrfL9dtrP9wcafgOuiVkXQjU8vnO9ZrzmpGrNDJIW9QI6yfKNsyi8HGVxePD2dHGwh16MW9FRStnpMVOQn42whF9O35e6D43HKsn+J8o7CIT5MyYGT5Zd49Qrr22dVdoX0yUr9tHWTNVa7rUuFAAtbQn5uhv+XRP1MgcD9r5I00dVsfCS6XS2gTJJHK+7LXl0Ie3DInvrU1mCYam3cRKbsj+dQsAuRc+FUNISRRe5tfqxN9ueFdeFBI2XCBa+CDqTLlaXBVqsu7n5Sh+Jd0QILpOjZ7d5F4h2mV4Jzu7cnTHhXyy+ZkBT9tGf9QR5p8eWRls6fkZbr3prrbXiFHP5NWmJTTrjCL+Pi/l54LD/OMjrJ6qig7I6TcaMBt382r7+hzeOv1v17Nr6csKRYwteNV+4L7XKo4MeBDpZvusIjSg4F/ObQkXXNyIKLohuK+W26ejPa7MXjQBse81lIcdgRHLpj1z2hg/z2iTnogkNdeYUS+G042vDKTfE6TwNv+C1/LKemHxYtbKJfa5TWPWWXm7PL++hzY/QxKK0TCmKlRtY1VilohXwSHnymSBiJCsKFxY5o8Jn6dxX5ihXTHFWGTn/o66v9dvL+ssJfCF338/pxQjfgsR/VhJ7sX6UlWHUR5q+a+wXrEJffcGspjD5IKIpZFInKpq+zrfL6VkoieDrRR7jrB9JaJnBACpWi2koZDV2//EkdnjARqzVePFcRj8zsG2/Dj5Z2ey4povVEXZx7U2XmZg69LEBVtc/Dwv9cgYWz6g8Rflz4fSKSPPu+KgKNK3q+3WxinUp25XNJ/C88T9NoYFre4L10giMeCRTOrFr3OAFJcpP9vC96f4HqsqRP1Ir6nBdR5Ixh7i/ssgE3+hqidMJ+POO/7nsnw7M+UDkQL3f1YOEQGZ2Lab5FY42wgcVSa76vIBRovTv39ZLD/h3LLSLIJn4PlwvUjtAa2JdxAp6CW3STwd5z3+4I+Kuc13+UQncsTx7DJesvtobO76sJ/yq4nNf+16cK/eoKuRndNTrlypvhEov826v/Tkp/nrd8H1wetJj1l3zn8P8quJyn/tenenW2uqY65Rd8vAH6ypsXpbG3/zspdTZt+2pUdHoWexv374P5r4Lyy6wy/evT74HM+wu+NSbQVH8RJHb+l1LSMs+Fm3tXyC8Plu8Fl3q9J+v+Xcn34NX6PidjqisqcFHi5/hfStmr93oY2uq72ONd+Ou4oNdPSc7/VPIt08rIKDbR+VI20bXIUvPE/zsp7v5333DT3yyel/v81yIa1uHned+/Pv2Wqum4RXq/B1LK/r4iGWcj/99JqX23+wFb+0Hbknso/m1nP0sc//XpN47tjRprLcK1ABed+Uvb999JiXx04hALeChr8Q7xgP/OJfyvO5YeHXHuC2uzp0l0kc676IXrKaIN5qGfH+UHoZIQmiBzDNcASjFwJDVB6qkAulEMLIPhh2OMN0pi0OQRJmbSBlORRJer8sZ0x5zFqYD3vEAnmvMc8HSNLXbJWC6wvZffqtQQ53bhzCIaR24hOB9/R55NThEIm+3Dvgx80u2i7y3UIHKKxFWswRimORHy+1jhWX4CxvUYPXZbNimzDOtQaFW8/gdIRi1Yhy9ca1Jl7oNKxDwzeB6VZG4vIdnYjySW0NSwTa4HZ0wwDBOD5+fcLnRjm6Yj3fyid1xN0S6Dd6kz28fClO1QCBykBXJQy0RyD8VnTx2IBQBc6UIVR+SsrdesG8eOhSHYvW2fiTPQfGDn6gwASvpb3Kq76b0vJykjenFzcr4dwbaW63EJ93YxHXOT7xFq2Xj70G9yW87EWr+Q2z8YiWbkZGlp7w2DY3CEwTnS3NDz06tv7PkzpSEiZifUTbpnTHMMk3C3rE/3dMqd0lBYGYSXfxbmsCZ/mekKUo5p0W6Z7rLuxVXYhQaGImg+EyzI/gB4A6PLbPmV78aFQ8xW4Hgke6+0pygd288BWLlVGy5sUdyjmKyljW1E0VEnJ7vOfZU+jeKiBirqNUdMxVMszs/m5kv7o449lnbEByeRqFQjCeN8GDkyI1bRPraS9UsKpI3u8yi1PmjTX0H84Rdv2w7bvkXK+HVhbIa54laSa6LbtcJnvQ5LXz8kIC/ow4lVsFOuGTXbmwI/ltH++p1kArK9YV/LkcZWCOEORGXy9jorteQ+1oXPbhKTopZu6bHDU6rsTOqq26sLLx37cUfMQhdLd4rnJMKkfz30olvoDZC+X4HU/Pm16wkF5DBSS/fS+xH2dXwj0QmLC5Sr0XQAfILGwMv2Od/a1f3n09/rJryLlgSA1G/ehyCfiJIU69nUqySmKVksnvJknxARhak+ayaERz0NnXs0Tts3uTGk5dPXsseTDnI9exuD04qrWF+TJ2gQa9I2djtLJSfXk6d6sx07LQkQurwCrj1Vk6nk2W6BihyODtQruYMUOhr3w5hZfR+zRGTZ4bCYkZh4+BUXM2U36e6gJBpprfLBq5u8vOJv0DRaKkP2YV+NYNyGN+F4KXhUIG4TG0TfZgy4Ox3NS1lF9EjT1YhqOFMPUOLXILffW8wsf+rqDV2ocpU9TBlHxPvFxKaJ7idxXeUfd0v0jbaKZ8kvWWAR+WZbBK3Jt4K57Fr2Q8mQk24yy7vj8b+uFMBYhIKkTniZ8DyhQWyjjljgxqUnIv/yX5DMOlVnqf8cHFYFCv9Ewj/0o+JPfjgG+V9ymYYf9kT9l2Ff4MdTqv9dhFxRwooSVpTw/24lBDQSebmySveMcrnwwkINOimklYXyDxmtVDUJZVpErKK0tf54Ecc2cV5Srwyd9opLd7gRJyF3lVqj9U58QN1bQPONa9+V+QbtJWkAr7jZ15twEay+VPwJwZpi2XtsZXpUidiyyV+iQchugegPCZsiXK6IvorPA26++n2lSKF//KcMdMBX6CvMYI6E4ZLGFihikVSl5e04QYmmMJNcio1nd6caXX6Xq2zRP7tNIPP/A7cJ3IBUzTd7cprxrC49VwpWn+LCR6SrDPmA1GxxMOQ1657edNN2s7LEBJBwCb/9p5mcQ3LGEVK7xd0ZRXLgzXxOx9nGq/HQVxIKzPpSzFdi1CEeTt0pLfqdbvxO29marshbkbcib0Xe/6Y8fF8sZTO5CzDz8Vbtwg7QIfYMFeH559Rkuz1dOfrjzb5vR0bpCyvroVlhklcpeEVceGxg5HAdhVMyw2fS/bStxXf5vc/CqOriEGa3TzCWlwViaiPp/avhZbaxOLKaYj3CM1QxXxFs0jIyLWLpGTOSV39lfuCyZD+hvWYKIvbzufkAx18WppU/qws9X9gSGvfWcXqTxu/AIxwjbqbwTendqHvh6MF9KJNwN/ZMOFmaiAL1kElcOzrVVU4BR3RBo4hhxmbYgREIinK1rD3mCBwCnQvIhad1qfPr0o2FQ6TKYTLIgZ2FGsBzvslJrz9RPaVVW/zbqwFCL0Yev4lwW/0klGQlCQgv36qDxU2D2dGB800y9r2jxtgX1Rg5lUJ7Coopy5ImNUGamOxUgOXr6mIlG059QiYoliOPk/LULunz7D0uZqXmkIKpAiaDerRLovd6+PMNPenf2nVexsszHpZf5+O7On2PbvJFLVSA15nVj9sbztf8oYu6RiIdj38UCpPWsoP1Y99sTLTT9Ar+8DH22BekqoHQ65FtnDJ3sdOsBCSvUalqqaE11yOguf9QJWNh7ZfqnS4RISTcq1aRnSR2aguZSqY9ndyYidcsQ8zXJeQyXjNJGNI5Osj8yt5b8AEdy1bU+YqEkvYJ0LlhNKSCnaTNxge0Mcb/IPFZEQoQkl0Y9TF17POIkemdD89w0JI2/ml3CVavgEifeDjoIHXyD7aIFiW95xVxxOykobyGWT5CGfZq7Y7mdEM8M+4o4w6y7LpeEDkS1m4zYv/I6Y42H5YSgN34DWQP3bHKz8+wifdQljpBSafD5jouvZr5NLbHIcczSGWLT22x+9N+s9iC+tJhDpUGsYAnIGnQHvTWe32sXGRZqV+DPKVnZqz2iFlq5Zry0NT2cT0UiLVp/6ipoTsj25Slz2ePU6bUQZ4x59Rcc9ASej4TmXztyQTxys5K2du0pxMi6/LTuqoEKuoRw5Moke2kiPY7Oe0I3FwPOx4P95qlR0TDRjWZen2eJoQu+/i7NDMge/qEotNmFRgKGLglIBmxtkh6PYFVPhQd9RLEh2S9X71rYS5JwQD1rJ/fcl3AoPyCtlI2k04F8yNt75t0/jfkaRvQbn2kAtdzY1P2k06h+O0cy/ztm1ZrM6DGbCQGt72AXYPnt1pZdM2bl2IQn2VZ7adOUrFEPQJKgS9M73/HzVAZTpl0kNjtEo8iMogEIGl7btSgd2ys+dcXaiZpxNJodY+gLD5kWy/0Oi+piQk8N4zsuEejEsznObZRPULEadbClv7E+6C9znw9/N0F2+znOV/OBC4ycqy3uxlBAyuklmj7ZTFc+B29s43/9k198ZTXlHwvXw534aiDQirqGb8rruL0jL41N0trcuHekj6eo59y/3ajwXOeMtrKJ/aR+OrYcUHHEK9hzqrbZ1rRki7XxxljfbUGKtkbtvgGGkhYd6ZXtEXzO3hXdM3h+zBNS/05bfGniHE+Qhw2TC2DxN6PjUeWOb47TuM/yqcXvq4XFBhWz+9U3iL88pXnsyJvRd6KvBV5K/L4y5NOnFWuEoaxq2C1/3FGpmEmxclJUHaYX+i75+RyxmDXPaFVx/lFuQFOy6NHF0XD+e2LIu7UKNss6xAXx29flFYIlPLO2WKN8TF+B8xv3+lKES1oaOB7wNwQE+rPa3gOvwm28FeHRw+tcT49wE/74tlkQz1ew+34qd743LaIB0K7tEL48SthfHB2pmiBRT4/spbz9Jfao4KyctX8Zv1WUQ3sbNc43+N7k6TdiWt9BRdFxU/xm4aMY2zOfyi0i/iI3+a4/KKmIN6orMBpBU4rcFqB0wqcVuC0AqcVOK3AaQVOK3BagdMKnFbgtAKnFTitwGkFTitwWoHTCpxW4LQCpxU4rcBpBU4rcFqB0wqcVuC0AqcVOK3AaQVOK3BagdMKnFbgtAKnFTitwGkFTitwWoHTCpxW4LTMZfKf0jzHNqR9G76rslc7r35vWeahWwe96+YbtJa+ifs/T43B0z8YbucNgpuLqsfmQb2t31+s/eupMcDPnxqrSrYNLOGNi+PKU2P/z3hqTHl6LBJTyygWXla+llbNwoU3rnL4ZT77fuHOfvLqyTc+etmIDJNlKuj+Jw+dZdz8lCGt56j2QxG5vn+i++FyBTyhVenHBj4JtFj2kp1/XzdENBDsa33xtfWqwiPpH4okB/H/eiGWGAxjk2rtIZ+dasmzxeSe+i/u9B4AZ7zxE5pSPTg9aEiJsravzEFkbP4ReY/j/FyOaecbT6VvfX2dDodxKI9MNfDmKD8SIgYmi8sxIdhcQXrOz3ZGYqaTMK57OabMgeaJltDgqTXPowMSfxypx3GlsZ80zm360qcemMwTBRoJTdLuvNuR45jmOhz1akazwwcKNhbnDlubxxzb76sRpBiJMsxPnu/CmaGS6E4tcxzCPGfstefc16yWuQ5PbsfYwntLM3PEK2bhb9F2z8yBdzf3lRPM2DE0c+6IPQbJbMdta1F67GPqTZtgDxlgZhJDu3FTN24qs8rCd9OhrNpIHJ6Byo0p3eFZO0sK3W2uGcR2JXmkyC++1PTMhFtH4V37dZy7LbHjl1VOtV470/oWWjLFjAoEa4YcuYLszNTFhbKgWw9ZTN2tqvukLmJyjhw51hvdXi3iSKFK1zWzJOfHJcmc6Fdzyc8gYdd6rEUU9GBf3MgxDFZBQHwmrewqCTqKg46evqFEak7v0m+pxG07daChy7Jjmv0WiCL8ZoIi9eLKgNfCUsJEXlOfRo7JfsovmYtQrILhd8tH1CroLL77tOlMGpg1JrF5NUog7FFup0J4bkzvhBwrVqw1XC7mc5yLYlX89jBwvLV0bDMiPx5ZtjXcU26jhmC+oLNbfZrRRmCnXubG86jZ5scvRCwo5D2mgVUHx5XgxzgmQqPM9EqtyhQxSVBeSHxS+5375pNW5hUGDiCS8r6nTLNBxZ7DH4G4X6i9pggN8fqm61+dXGAmqRcIsqXan1v+jgdZiSZqk3MrIkal3ZEGJns2c5uB9c5XnII3JZZw/nwSYTTx6MO5eD/G6ycswG8uiR4lzytsCPlwq/jECXr0b0pbvNwq5ZERYqZqA9lBZNMDIkaen7pdBFRizn9vxxx25G1ZRUP4yLQd5Gi3wdgvGq/sT3BphntZnJqUTaSY7MVPfFjUpZ1tJo4p4iqck8J6fSohubNzj2wqr5MSkBqNRJdep0aia7QBzPzlzKoNgqfcIFGvLvu00jIb0biSBCTjdIhC4piYPVWZmeIpullS3g9XwTSzA9zNo9SmVNnUX92r9IBS3Rfm/QgddHzR3dPV8XHVZ2M+stblzI/VOLfbcEvAGPr2vWmej5t3VolZaW5IHANrvmAKHPxNoUrMUpOk+zgBeSVZxErFLBoVPHKQ7qjZG5AKjBz4soAve7P5wMZTxnZVnky93+s7/nZpa1y7eDInbj8bGux+PvQR+YJGLwFnPjfhtvY+ligWjwyN5iBZsimquv3gyduSnSewdGa7h65bzqAjy08AACEQp6NrN5i12JN1wk9So9wuR2REc+rqfXw5RfXzvpthowAruPwzGiQ7ZjcLfG74ijnnQ98m9HhCH4NgjnHbLLAXsHbvFLZ+yJB5DhnwJeRzVqCmUj4prHTn5zyPxY8Attub18c8f5EH3T4KMbcpiSF7TnG5fWRuX7HQG/bGRDxsArFxtgtUFW1xd7zoGff2649qw4F0bWMMXKRvqzgIoa4Cs2us1MOdzWr3iH2Al3ZA4bxn9ddIx7dQfvG6IFbkZmjMFcgb0S9D+A3IbxkKz4o2NIZk302uIOqHqbRLOhh/ch07LjeLZtUHsypLITQJezYhdkinMJP0B1evVOVK6rb108S594o4zoVgkMRDXEW4YpA5rdIy5921RfEUPTdVSt87cUIqABppStW3mcNHk2VZSsJYrKP7+r694vWfXhFFah9qiLBkZ4mfCLSv09WQ2foKTKUkitbPGVSqTH1NpNQmIIrtpC1QpDPNPuyZyVW3Tzr0tNiq1G481QKS/kOZ/Sczr+roVeDrfmu2QJ7hmFPqJ1dVsJvJFQ9TyprR5k2esYC1yRi6m/zsNfvYQe9TRbdN30/fTdVhbFVmyeDO75g0jZSbfaVROrp1B16x/PXHAM5a0EskCWD3dzqlI0WXf8aM/NM1ZN98qsYG0txg5OAIbQI8vNZsPM6A64EKNp8on4ZU0oDkY9CyUrlNMG+C10ubCJi2Weo2fGgNyKTFED4dnY1DMlJID6Ch7IrUCUZXMMcUWmpWwe05WUGpb2NfEbUKlk/cGxfOrtlkeGFzYdAVj3S3Lrnng2V3boTOcCa/ZPjkdm/esPeZUeX+A6uuaj2FtB0vwWEIsoktzypLDRNJrTF7OxppQADBNFfZ/t/jcFOiCXwwd9akDx16xSwfuebSBHgAWTqdU0FjENOnufotFeRtVMzrSo2tbsR0o7Q8nF556Uz0kcbu6XpTdA/hIaacXnvdZON4U+dkZKfIIUphB+X00U3nLzrh/WgLjeaxwjRZTYB8X4m0wSq2R9OZxEeQgwJRowljxCSqqYX7vqohsyGkD5tlhCXqgw2LbXVbK+OGHQG9Y0aLCHrn6YGFN3aCZeNRa/bsuRdQuCkf6S5mlY/xORTSXeIduABUCAaIWrO3/VhaGSi2mR6ZHx/bXTj3frScm6tE7USZb0hUJsFI6ngTaCTIa9x0EjSVYyYckApG23a9UFh4e6Pd9+mL5M5TrPqGyo7cCSx492hA+eH2jj8mztQG64Ne9oCwxGiRHhPxHM9D0jqBbw4EhT3jLLT02cvFLb2Hy8fRxbRJ/m3T7qGecgrm86M+5uzEjj9svHzd9hhJmKnJpZRWqvxROylXvE42Pyn1pECdungKO+hCoMbvLPeZ6BIt3cDdvDhf++05rQUSPxQz+kuC726cR3V+Wopm2597ThQqJo6ZoHzvV0WTiXkxPMe56IGAkucNmU+C0bZsyD7LZ9NBW3x2W2QkIqWHK1nPsuF+GkdY7vWGEgIk/7dM9ikxMcKFDnLmbIWDQeoef2I/XReKDs/gxF7wEbsIJI0cbh8JzdHgNW9BScrrrOY/ec6dY3UB4X0X06E4wiAqsCyl8yzKf8BVrmby0QitLZ0kfowum0HrWu9+HeZ7cPhZKvDRtXP9nt6F/dlVnSf//ibYvieT4Lc7q1Rmc0oh0/ZiXx6qfN28xetUhyEXsJspYw63CJkFuE91W76bLnffiplkhuDwXi8ZO6kYTcVUSjBViRrte26Yc4qalPkwDadSI+4hNzsPmX6xYXByf8Yqd8a9MZL3OvtawCV8w8KLgX3gfkZuH5s8P2cQO/+5dO7zWD5sNj+4ReQgLiYO0HE19BmOq69hRUIVZ2RrxNclaulmUtGvhySLlT/pUp3r3yX9zX9lCvdPlUQWx5S2Rb/fUKhKekWcya8haN4Kfj5gOu1Wc8RsLGz2uSXtl5mZ7SU+T0u2pWVAbDetrhx46n6ze28YolTcvWd+EjR+34xh/whRWufe4znEfFLmjJihuSTiXRKhPN7Twx0lzI3uFSJcjBlms6B0VlBLU1eXulsUJQDdEHMKz6geBW8J0Hx65S6RUOWXJqsIbhzJw9G7xD47yhmD5Ghvr1qxa9tCFXuok7ck8uN8wcFvSEcE9iiVkgiMOofjF/5Gxwd0V9kDppzTtCa7rrBGwQQiEzzMaf9oPyN1b0S03QlGr/9IT293iKx5GkY+9xUHTQtSEVDUy0hsYBw0oZ6UV9B/SlDzGt4tnnLs3gKXhgsj2y/qtrTod2M3w3rEco1TjuZDNLPb7Y941jhDZ7ccZnun98yl1WUb1+rW/wpD/3IB2s3JlPr6jpIOz3q/W+jNdCT7T7QersxZswo+wWEYxij+m20e0hp3w0y5VYkeSHMJV57VnUGFPCy+a8pDrKkqSMMSyHnrc243N7V6cnoPCDbs3zaibQ+j55byrFadfIlQfaYGMh4M1oiL6GckHKGKWDU2OYKYvHCTE4/kkeLRtk90nEv8WC1tO+zr9kjeb9hTNhszDyYfd7lsPvvAvCbaZDX5SoBUuVGAx6mHJMUYr1z8bSXRAxSjTiHMNKNrs52mks/D/U1iU2X3Jk6lfdFUouhKASZd1PITG22mztfO6+osfuWOPMesgs+ZVU/WOq+Owlm+nO4zaGk1nwBg65nIw6Eq7EvPmeUj2gcMu6C5M6NX9MTc7+K5xI5MRkzTp697hpNBg0wr6uap62QKhTlzPw+FGHFbVTHbry8XRP2l2yLdleIkZ7zOinL55iDAkhrnY1oNm0mDRTP6zFrPGQ8dh346HoHhvMbsFql/qlqR0HmJ+Ekrqi3p9U4v39qm2oQY7bB3ZpWac4F0k7dBnjHwO3mUVv2rUaGA8JlGrqgVRXFI47ik0usFH2iOWvTegq3w3ATPX7sUWpVjZFzkMZNyx4zwNso4Hk0hF4taPrjL2iNefzbOzn3blI45Q8cg+E8TCWO1vtzS6WSELa7paS9i+hpiIWO+4u5VM4mtDWeXUcGtNypZXkaT6Jwyy7C5ofdpmXvcGCcvZMXs7iObWgTpuTnB8yjhtfOL3gqy0FuFmH2Xr7/p6l6AsA3GOjWCbW0++6Zjf4FWOBOK/JaAPCZapaEJx+Fzw/C57ze65gDye8SYb8WCixqSf08cOceQ/tqMAa7jPkrb4OwnRTVOtdpfcAc5d7nmLJ6W/LdU8+xAfz04i4dM5do88jPrGoAZAEr7NFGc6pJoh93sNaxPZrw795VF3zfTr/nimEJTpSLubWhNHyz978nUvftxpTDul6qYeWI/JikXDLOBP39Gx7ydw3y9U9rrf4xXc/mxQPbeW3DWUFbp+hxMcMHrj6UmB2QTc83FAUykdb2HM8XsrkI8ZVzl2Ta1IJ/4v/mtL1o8ttL9hfXyM/vEvhPcabASeYFQToPnHYvjkeVak1w6bL5f0mGWYT7P6Fz1ZprN+WVmWiCvCsOl7b0VmVH3+qPkKXUVOvXNl2Y6EWoXTZDChSrNPzLKi5anlJ1d9KQDJzVyjHzOvnv+jyknZigNaDeTA3tkR2NOnvua5nriQura4dvHgAh2LzUIWxTd9WySjph9hOjhztHn0VqToo1EzEwWRl6/YbRycIoKHaMGARjnx2zkBmeUWGWTWKohx8fv5VWS/N9mmwZqxJs6aqgvbj4e1elXC3t5NvnR+TqqYWpUcpr/jWcApUSPgM9Q/0scMcy4WC0vNfYEGEmllJXZPhxu8egUK8QVEiiy9C+hqeqy7NY6n6uUYUZUjEeB2t8TdGetkLGDmlQR1j626TZCzfuisdvG2TXTO4HaPOlqT498QM92lI4N1lstvMuoLHEARud5bu8jySmgfQcNXBqXmb2albt6ULMzZhujzGL8nekXhfIap8vE1sF8J4T9iJZuRGzJnWP5G7aaqNf678ZrYtui5onVpoZz2Z7q818wc18M0lxwoEtEM81T+Zf07Op/mB47HTSQ+fSx09PiwNzKKQahTr1I1EonMqQNiIj5/Kivlswd68sxiewfVzJPIpXM9CrWtjxfbppEbxWWuAoBrdcTwXcmqSw3iTT8bYJM4xTfCTqz2aJEhk4Y7scqdm+OGgCT2blaR354UOh/rsm/qjgZ1+kBBg3fun1Vc/ug/5+Hliv34Fu5haeQsQ6PzJcVJS4OUj1PXBsxzzp3oeAjbPIjeUZ7mamxwE6Lj4iJCzKJLZ3zHMK8eA4Hi3YfVQbDActoyH3VTTCqtLOROP2chZnn9hWWondtqPw1c5kprwV+1mPxMftmpB1mTuVU7Qc76ya/6wK8X78ftDtQYnn60v8BUEsDBBQAAgAIAINzh0mZ25pjTQAAAGsAAAAbAAAAdW5pdmVyc2FsL3VuaXZlcnNhbC5wbmcueG1ss7GvyM1RKEstKs7Mz7NVMtQzULK34+WyKShKLctMLVeoAIoZ6RlAgJJCpa2SCRK3PDOlJAOowsDEFCGYkZqZnlFiq2RuYQIX1AeaCQBQSwECAAAUAAIACABElFdHI7RO+/sCAACwCAAAFAAAAAAAAAABAAAAAAAAAAAAdW5pdmVyc2FsL3BsYXllci54bWxQSwECAAAUAAIACACDc4dJRHFqQEZFAACGqgAAFwAAAAAAAAAAAAAAAAAtAwAAdW5pdmVyc2FsL3VuaXZlcnNhbC5wbmdQSwECAAAUAAIACACDc4dJmduaY00AAABrAAAAGwAAAAAAAAABAAAAAACoSAAAdW5pdmVyc2FsL3VuaXZlcnNhbC5wbmcueG1sUEsFBgAAAAADAAMA0AAAAC5JAAAAAA=="/>
  <p:tag name="ISPRING_PRESENTATION_TIT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51647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</TotalTime>
  <Words>275</Words>
  <Application>Microsoft Office PowerPoint</Application>
  <PresentationFormat>寬螢幕</PresentationFormat>
  <Paragraphs>72</Paragraphs>
  <Slides>19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DengXian</vt:lpstr>
      <vt:lpstr>萝莉体 第二版</vt:lpstr>
      <vt:lpstr>標楷體</vt:lpstr>
      <vt:lpstr>Arial</vt:lpstr>
      <vt:lpstr>Calibri</vt:lpstr>
      <vt:lpstr>Ink Free</vt:lpstr>
      <vt:lpstr>Times New Roman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XD Luh</cp:lastModifiedBy>
  <cp:revision>87</cp:revision>
  <dcterms:created xsi:type="dcterms:W3CDTF">2016-08-03T07:39:45Z</dcterms:created>
  <dcterms:modified xsi:type="dcterms:W3CDTF">2022-06-14T08:50:26Z</dcterms:modified>
</cp:coreProperties>
</file>